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0" r:id="rId4"/>
  </p:sldMasterIdLst>
  <p:notesMasterIdLst>
    <p:notesMasterId r:id="rId12"/>
  </p:notesMasterIdLst>
  <p:handoutMasterIdLst>
    <p:handoutMasterId r:id="rId13"/>
  </p:handoutMasterIdLst>
  <p:sldIdLst>
    <p:sldId id="257" r:id="rId5"/>
    <p:sldId id="286" r:id="rId6"/>
    <p:sldId id="258" r:id="rId7"/>
    <p:sldId id="265" r:id="rId8"/>
    <p:sldId id="287" r:id="rId9"/>
    <p:sldId id="288" r:id="rId10"/>
    <p:sldId id="260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A19D03BE-2D37-49AE-B0DC-DB881FFE2E58}">
          <p14:sldIdLst>
            <p14:sldId id="257"/>
            <p14:sldId id="286"/>
            <p14:sldId id="258"/>
            <p14:sldId id="265"/>
            <p14:sldId id="287"/>
            <p14:sldId id="288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5787D45-1065-52A8-20FD-D5AD67D98550}" name="Sara Martinengo" initials="SM" userId="Sara Martinengo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e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AB6"/>
    <a:srgbClr val="2D74BC"/>
    <a:srgbClr val="FFFFFF"/>
    <a:srgbClr val="135815"/>
    <a:srgbClr val="4DAFBD"/>
    <a:srgbClr val="385C47"/>
    <a:srgbClr val="7DB1B8"/>
    <a:srgbClr val="538A6B"/>
    <a:srgbClr val="008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5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282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7C290E50-D3EA-4329-AA5F-AF5A5C575D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6112D18-5CEB-46F3-924F-E35464AAA3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234BACE-4C16-4BD1-BABF-76E910144978}" type="datetime1">
              <a:rPr lang="it-IT" smtClean="0"/>
              <a:t>12/07/2022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B8FC0ED-2712-4B69-9F16-123F02DBF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2CBD00C-2269-4424-828A-8D893B5226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70B3793-D85E-4082-925C-FAA1A2B272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38639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noProof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970B674-A8A3-4DEC-8F5F-010AC2EE1906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noProof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AB3E965-974B-498D-B360-83DD1F9DEB55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3836367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AB3E965-974B-498D-B360-83DD1F9DEB55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4658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AB3E965-974B-498D-B360-83DD1F9DEB55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2642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D14ECA-DDE8-4F26-82AE-C1D94DEF76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76E50FA-E101-4CCD-93E0-1B8A5FE4B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CCA23D5-D8D5-4A48-8D2B-E452FEF6F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A4ECC04-6A2B-4766-9993-8D58CD05F25F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3C5D76-5BFB-42E5-8086-7C3EA2EF3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
              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71EC28C-7825-4719-A701-06D595DEB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101274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ABB6B0-BFF3-4DC5-891C-37731C108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6197693-581E-4358-B66B-927D47F26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B3D0044-F5D1-4CDA-8409-87C2F9A83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28073CC-F4FE-4B7C-9288-060CDD3D16BA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9F86D2-1A0C-4926-9A11-CB0560D18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
              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C2C4EB5-652F-4901-8732-D870E9972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96659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370FE93-500D-4BEB-95C9-E043D38B3A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CC12E5E-233B-4B83-94CD-812E0B987A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45D889-9D82-4EBE-9F85-200E33065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B810675-429E-4DAC-8D0B-E952F3A339C9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4C14ED-76C2-46B6-A719-7EEE54B97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
              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028304E-3D5C-4B62-90D0-DC089474A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89747488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D4A581-5A99-4C9E-8A8A-962B2855E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F96462A-B784-44DA-B84A-3DC9A2909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A047FC-19B0-45B6-977D-96055F7A5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8204E56-FD69-4B5A-9A9B-1E67DED27354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BD5DC0-815B-4D4D-836E-9BD185D67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
              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7CD0BA-1438-4582-88F2-28489056B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1824686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28D36A-9B95-4BFB-B77A-106D39845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D7C29A1-1BF6-42F3-B345-BB446ED7F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5BDAD10-00EC-4E37-9838-999D2DB03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338AA42-B0C1-48D4-A31B-7DDEEDF48717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594479-783E-4A15-A205-8F0F1AFD9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
              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601A06E-22BE-4982-B228-8DDFEEDE1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67769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3A26D5-74E4-432F-93CA-FA4470D5E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438240-B725-43C8-887D-DFCC47E3D1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F05D79B-C4B9-4479-910B-A71BBDD6A8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46C7DD0-8B5F-405E-A106-8F3BC70C8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B467797-9F62-42F0-A487-F089AA18938A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C72888C-4FC9-4243-BE5C-A018CA25E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
              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FF86582-8496-4B4F-9131-5A7424577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056382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1A2A9B-ACA5-43EA-BA44-02B6074E7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1DDE5F8-6DCA-4236-B07D-7C12FD08A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5FC24D0-2F28-45C9-9F36-1528486140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21C20AE-8FF4-42C5-9A48-70B4C878D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C067561-BD96-4ADE-9F97-6A39B9E5DA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49405C3-27BA-4C12-B656-F87DFE6CC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932D521-E8C0-4EC7-83B4-DD2D75F0FA3A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60018B8-AB52-4F97-B418-83E0BA7A1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
              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20D4D57-A892-4FD3-AB5A-7C72601E1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1012124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B6516C-3B5C-42A1-9C7F-20B841F24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3C6B6F9-9AF7-4FAD-B8C0-71E91E55F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6394232-FC3A-4562-BB51-EF546058CA50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9CA2D52-4DEC-405D-AC0E-A9AAD7EC7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
              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3679855-CCB1-44A4-974C-97A3A69BD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184930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3F858D8-3A5C-46A7-9EA8-B5B2D316D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B810675-429E-4DAC-8D0B-E952F3A339C9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FECACF2-A685-4FDE-B033-BD5F796F1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
             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FDD16E3-9917-4159-A429-8EB1350C5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417083512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732F77-9232-4279-8AAB-F82566C39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309E0E-1298-4469-9076-16C90D911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5453F17-56DD-47D1-9962-B38BC00FCC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D27B2A-792B-4462-858B-6DD30F8B7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ADA9FC6-CD5D-4F15-9F2A-1D4DD75CAF02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DCB3635-BFBF-4A12-9C57-721464A3B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
              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EE937C5-D24F-4088-9CF4-AC7F5B256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97543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32CA1A-EE4A-4424-A7E4-3E442496D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8B44820-C157-44FD-98DC-E621C75CC3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326774A-ED17-4825-84D3-611594769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172DB19-3B8A-485B-A0F8-0939F47B0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BFF653D-5172-4A6A-A01A-ADEF8BF02150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DD2E3CE-8CDB-46B5-BF0F-73B7A9DE7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it-IT" noProof="0"/>
              <a:t>
              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4163E27-0868-4574-B2B7-8992CF6A4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1293778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7D33F90-63A5-4049-86B9-FC2946B96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AD37794-82C5-48FD-8194-6F47630C1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9335FC-3BA3-4287-898E-975AD03950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B810675-429E-4DAC-8D0B-E952F3A339C9}" type="datetime1">
              <a:rPr lang="it-IT" noProof="0" smtClean="0"/>
              <a:t>12/07/2022</a:t>
            </a:fld>
            <a:endParaRPr lang="it-IT" noProof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DBE2E5F-EC5A-4337-A45A-366A5385E0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it-IT" noProof="0"/>
              <a:t>
              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78223E-EFCE-4B6C-93CB-B96DF44A87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27218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14.jpg"/><Relationship Id="rId12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sv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13" Type="http://schemas.openxmlformats.org/officeDocument/2006/relationships/image" Target="../media/image6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12" Type="http://schemas.openxmlformats.org/officeDocument/2006/relationships/image" Target="../media/image2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jpg"/><Relationship Id="rId5" Type="http://schemas.openxmlformats.org/officeDocument/2006/relationships/image" Target="../media/image11.png"/><Relationship Id="rId10" Type="http://schemas.openxmlformats.org/officeDocument/2006/relationships/image" Target="../media/image26.jpg"/><Relationship Id="rId4" Type="http://schemas.openxmlformats.org/officeDocument/2006/relationships/image" Target="../media/image21.png"/><Relationship Id="rId9" Type="http://schemas.openxmlformats.org/officeDocument/2006/relationships/image" Target="../media/image2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32.png"/><Relationship Id="rId4" Type="http://schemas.openxmlformats.org/officeDocument/2006/relationships/image" Target="../media/image31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6.svg"/><Relationship Id="rId7" Type="http://schemas.openxmlformats.org/officeDocument/2006/relationships/image" Target="../media/image34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microsoft.com/office/2007/relationships/hdphoto" Target="../media/hdphoto1.wdp"/><Relationship Id="rId7" Type="http://schemas.openxmlformats.org/officeDocument/2006/relationships/image" Target="../media/image3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6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1.png"/><Relationship Id="rId9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g"/><Relationship Id="rId11" Type="http://schemas.openxmlformats.org/officeDocument/2006/relationships/image" Target="../media/image49.jpg"/><Relationship Id="rId5" Type="http://schemas.openxmlformats.org/officeDocument/2006/relationships/image" Target="../media/image44.JPG"/><Relationship Id="rId10" Type="http://schemas.openxmlformats.org/officeDocument/2006/relationships/hyperlink" Target="https://it.wikipedia.org/wiki/Facebook" TargetMode="External"/><Relationship Id="rId4" Type="http://schemas.openxmlformats.org/officeDocument/2006/relationships/image" Target="../media/image43.svg"/><Relationship Id="rId9" Type="http://schemas.openxmlformats.org/officeDocument/2006/relationships/image" Target="../media/image48.png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iangolo rettangolo 2">
            <a:extLst>
              <a:ext uri="{FF2B5EF4-FFF2-40B4-BE49-F238E27FC236}">
                <a16:creationId xmlns:a16="http://schemas.microsoft.com/office/drawing/2014/main" id="{3D4368FF-710D-44B4-AED1-17E68E7552E6}"/>
              </a:ext>
            </a:extLst>
          </p:cNvPr>
          <p:cNvSpPr/>
          <p:nvPr/>
        </p:nvSpPr>
        <p:spPr>
          <a:xfrm rot="10800000">
            <a:off x="2528248" y="-18782"/>
            <a:ext cx="9663752" cy="6867391"/>
          </a:xfrm>
          <a:prstGeom prst="rtTriangle">
            <a:avLst/>
          </a:prstGeom>
          <a:blipFill dpi="0" rotWithShape="0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6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 rot="5400000">
            <a:off x="7424365" y="2090365"/>
            <a:ext cx="4767635" cy="476763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0123011" y="4369615"/>
            <a:ext cx="2068989" cy="249705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8923762" y="5511494"/>
            <a:ext cx="1199249" cy="1207939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2349322" y="5935737"/>
            <a:ext cx="4888672" cy="6345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680"/>
              </a:lnSpc>
            </a:pPr>
            <a:r>
              <a:rPr lang="en-US" sz="1200" spc="24" dirty="0">
                <a:solidFill>
                  <a:srgbClr val="1A64BF"/>
                </a:solidFill>
                <a:latin typeface="Aileron Regular"/>
              </a:rPr>
              <a:t>Funding: P-rice </a:t>
            </a:r>
            <a:r>
              <a:rPr lang="en-US" sz="1200" spc="24" dirty="0" err="1">
                <a:solidFill>
                  <a:srgbClr val="1A64BF"/>
                </a:solidFill>
                <a:latin typeface="Aileron Regular"/>
              </a:rPr>
              <a:t>Fosforo</a:t>
            </a:r>
            <a:r>
              <a:rPr lang="en-US" sz="1200" spc="24" dirty="0">
                <a:solidFill>
                  <a:srgbClr val="1A64BF"/>
                </a:solidFill>
                <a:latin typeface="Aileron Regular"/>
              </a:rPr>
              <a:t> in </a:t>
            </a:r>
            <a:r>
              <a:rPr lang="en-US" sz="1200" spc="24" dirty="0" err="1">
                <a:solidFill>
                  <a:srgbClr val="1A64BF"/>
                </a:solidFill>
                <a:latin typeface="Aileron Regular"/>
              </a:rPr>
              <a:t>risaia</a:t>
            </a:r>
            <a:r>
              <a:rPr lang="en-US" sz="1200" spc="24" dirty="0">
                <a:solidFill>
                  <a:srgbClr val="1A64BF"/>
                </a:solidFill>
                <a:latin typeface="Aileron Regular"/>
              </a:rPr>
              <a:t>: </a:t>
            </a:r>
            <a:r>
              <a:rPr lang="en-US" sz="1200" spc="24" dirty="0" err="1">
                <a:solidFill>
                  <a:srgbClr val="1A64BF"/>
                </a:solidFill>
                <a:latin typeface="Aileron Regular"/>
              </a:rPr>
              <a:t>equilibrio</a:t>
            </a:r>
            <a:r>
              <a:rPr lang="en-US" sz="1200" spc="24" dirty="0">
                <a:solidFill>
                  <a:srgbClr val="1A64BF"/>
                </a:solidFill>
                <a:latin typeface="Aileron Regular"/>
              </a:rPr>
              <a:t> </a:t>
            </a:r>
            <a:r>
              <a:rPr lang="en-US" sz="1200" spc="24" dirty="0" err="1">
                <a:solidFill>
                  <a:srgbClr val="1A64BF"/>
                </a:solidFill>
                <a:latin typeface="Aileron Regular"/>
              </a:rPr>
              <a:t>tra</a:t>
            </a:r>
            <a:r>
              <a:rPr lang="en-US" sz="1200" spc="24" dirty="0">
                <a:solidFill>
                  <a:srgbClr val="1A64BF"/>
                </a:solidFill>
                <a:latin typeface="Aileron Regular"/>
              </a:rPr>
              <a:t> </a:t>
            </a:r>
            <a:r>
              <a:rPr lang="en-US" sz="1200" spc="24" dirty="0" err="1">
                <a:solidFill>
                  <a:srgbClr val="1A64BF"/>
                </a:solidFill>
                <a:latin typeface="Aileron Regular"/>
              </a:rPr>
              <a:t>produttività</a:t>
            </a:r>
            <a:r>
              <a:rPr lang="en-US" sz="1200" spc="24" dirty="0">
                <a:solidFill>
                  <a:srgbClr val="1A64BF"/>
                </a:solidFill>
                <a:latin typeface="Aileron Regular"/>
              </a:rPr>
              <a:t> e </a:t>
            </a:r>
            <a:r>
              <a:rPr lang="en-US" sz="1200" spc="24" dirty="0" err="1">
                <a:solidFill>
                  <a:srgbClr val="1A64BF"/>
                </a:solidFill>
                <a:latin typeface="Aileron Regular"/>
              </a:rPr>
              <a:t>ambiente</a:t>
            </a:r>
            <a:r>
              <a:rPr lang="en-US" sz="1200" spc="24" dirty="0">
                <a:solidFill>
                  <a:srgbClr val="1A64BF"/>
                </a:solidFill>
                <a:latin typeface="Aileron Regular"/>
              </a:rPr>
              <a:t> </a:t>
            </a:r>
            <a:r>
              <a:rPr lang="en-US" sz="1200" spc="24" dirty="0" err="1">
                <a:solidFill>
                  <a:srgbClr val="1A64BF"/>
                </a:solidFill>
                <a:latin typeface="Aileron Regular"/>
              </a:rPr>
              <a:t>nell'ottica</a:t>
            </a:r>
            <a:r>
              <a:rPr lang="en-US" sz="1200" spc="24" dirty="0">
                <a:solidFill>
                  <a:srgbClr val="1A64BF"/>
                </a:solidFill>
                <a:latin typeface="Aileron Regular"/>
              </a:rPr>
              <a:t> </a:t>
            </a:r>
            <a:r>
              <a:rPr lang="en-US" sz="1200" spc="24" dirty="0" err="1">
                <a:solidFill>
                  <a:srgbClr val="1A64BF"/>
                </a:solidFill>
                <a:latin typeface="Aileron Regular"/>
              </a:rPr>
              <a:t>delle</a:t>
            </a:r>
            <a:r>
              <a:rPr lang="en-US" sz="1200" spc="24" dirty="0">
                <a:solidFill>
                  <a:srgbClr val="1A64BF"/>
                </a:solidFill>
                <a:latin typeface="Aileron Regular"/>
              </a:rPr>
              <a:t> </a:t>
            </a:r>
            <a:r>
              <a:rPr lang="en-US" sz="1200" spc="24" dirty="0" err="1">
                <a:solidFill>
                  <a:srgbClr val="1A64BF"/>
                </a:solidFill>
                <a:latin typeface="Aileron Regular"/>
              </a:rPr>
              <a:t>nuove</a:t>
            </a:r>
            <a:r>
              <a:rPr lang="en-US" sz="1200" spc="24" dirty="0">
                <a:solidFill>
                  <a:srgbClr val="1A64BF"/>
                </a:solidFill>
                <a:latin typeface="Aileron Regular"/>
              </a:rPr>
              <a:t> </a:t>
            </a:r>
            <a:r>
              <a:rPr lang="en-US" sz="1200" spc="24" dirty="0" err="1">
                <a:solidFill>
                  <a:srgbClr val="1A64BF"/>
                </a:solidFill>
                <a:latin typeface="Aileron Regular"/>
              </a:rPr>
              <a:t>pratiche</a:t>
            </a:r>
            <a:r>
              <a:rPr lang="en-US" sz="1200" spc="24" dirty="0">
                <a:solidFill>
                  <a:srgbClr val="1A64BF"/>
                </a:solidFill>
                <a:latin typeface="Aileron Regular"/>
              </a:rPr>
              <a:t> </a:t>
            </a:r>
            <a:r>
              <a:rPr lang="en-US" sz="1200" spc="24" dirty="0" err="1">
                <a:solidFill>
                  <a:srgbClr val="1A64BF"/>
                </a:solidFill>
                <a:latin typeface="Aileron Regular"/>
              </a:rPr>
              <a:t>agronomiche</a:t>
            </a:r>
            <a:endParaRPr lang="en-US" sz="1200" spc="24" dirty="0">
              <a:solidFill>
                <a:srgbClr val="1A64BF"/>
              </a:solidFill>
              <a:latin typeface="Aileron Regular"/>
            </a:endParaRPr>
          </a:p>
          <a:p>
            <a:pPr>
              <a:lnSpc>
                <a:spcPts val="1680"/>
              </a:lnSpc>
            </a:pPr>
            <a:r>
              <a:rPr lang="en-US" sz="1200" spc="16" dirty="0">
                <a:solidFill>
                  <a:srgbClr val="1A64BF"/>
                </a:solidFill>
                <a:latin typeface="Arimo"/>
              </a:rPr>
              <a:t>PSR </a:t>
            </a:r>
            <a:r>
              <a:rPr lang="en-US" sz="1200" spc="16" dirty="0" err="1">
                <a:solidFill>
                  <a:srgbClr val="1A64BF"/>
                </a:solidFill>
                <a:latin typeface="Arimo"/>
              </a:rPr>
              <a:t>Lombardia</a:t>
            </a:r>
            <a:r>
              <a:rPr lang="en-US" sz="1200" spc="16" dirty="0">
                <a:solidFill>
                  <a:srgbClr val="1A64BF"/>
                </a:solidFill>
                <a:latin typeface="Arimo"/>
              </a:rPr>
              <a:t> 2014-2020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252371" y="5786640"/>
            <a:ext cx="939553" cy="932793"/>
          </a:xfrm>
          <a:prstGeom prst="rect">
            <a:avLst/>
          </a:prstGeom>
        </p:spPr>
      </p:pic>
      <p:grpSp>
        <p:nvGrpSpPr>
          <p:cNvPr id="10" name="Group 10"/>
          <p:cNvGrpSpPr/>
          <p:nvPr/>
        </p:nvGrpSpPr>
        <p:grpSpPr>
          <a:xfrm>
            <a:off x="217280" y="386288"/>
            <a:ext cx="6746075" cy="903510"/>
            <a:chOff x="0" y="0"/>
            <a:chExt cx="13492149" cy="1807019"/>
          </a:xfrm>
        </p:grpSpPr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0" y="0"/>
              <a:ext cx="4212245" cy="1149574"/>
            </a:xfrm>
            <a:prstGeom prst="rect">
              <a:avLst/>
            </a:prstGeom>
          </p:spPr>
        </p:pic>
        <p:sp>
          <p:nvSpPr>
            <p:cNvPr id="12" name="TextBox 12"/>
            <p:cNvSpPr txBox="1"/>
            <p:nvPr/>
          </p:nvSpPr>
          <p:spPr>
            <a:xfrm>
              <a:off x="0" y="1422299"/>
              <a:ext cx="13492149" cy="3847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1540"/>
                </a:lnSpc>
              </a:pPr>
              <a:r>
                <a:rPr lang="en-US" sz="1467">
                  <a:solidFill>
                    <a:srgbClr val="1A64BF"/>
                  </a:solidFill>
                  <a:latin typeface="Kollektif"/>
                </a:rPr>
                <a:t>Vienna, Austria &amp; Online | 23 - 27 May 2022</a:t>
              </a:r>
            </a:p>
          </p:txBody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217280" y="5786640"/>
            <a:ext cx="932793" cy="932793"/>
          </a:xfrm>
          <a:prstGeom prst="rect">
            <a:avLst/>
          </a:prstGeom>
        </p:spPr>
      </p:pic>
      <p:sp>
        <p:nvSpPr>
          <p:cNvPr id="14" name="TextBox 14"/>
          <p:cNvSpPr txBox="1"/>
          <p:nvPr/>
        </p:nvSpPr>
        <p:spPr>
          <a:xfrm>
            <a:off x="239936" y="2090365"/>
            <a:ext cx="7207085" cy="22288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954"/>
              </a:lnSpc>
            </a:pPr>
            <a:r>
              <a:rPr lang="en-US" sz="3866" dirty="0">
                <a:solidFill>
                  <a:srgbClr val="1A64BF"/>
                </a:solidFill>
                <a:latin typeface="Inter"/>
              </a:rPr>
              <a:t>Assessing phosphorus </a:t>
            </a:r>
          </a:p>
          <a:p>
            <a:pPr>
              <a:lnSpc>
                <a:spcPts val="5954"/>
              </a:lnSpc>
            </a:pPr>
            <a:r>
              <a:rPr lang="en-US" sz="3866" dirty="0">
                <a:solidFill>
                  <a:srgbClr val="1A64BF"/>
                </a:solidFill>
                <a:latin typeface="Inter"/>
              </a:rPr>
              <a:t>availability to paddy rice: </a:t>
            </a:r>
          </a:p>
          <a:p>
            <a:pPr>
              <a:lnSpc>
                <a:spcPts val="5954"/>
              </a:lnSpc>
            </a:pPr>
            <a:r>
              <a:rPr lang="en-US" sz="3866" dirty="0">
                <a:solidFill>
                  <a:srgbClr val="1A64BF"/>
                </a:solidFill>
                <a:latin typeface="Inter"/>
              </a:rPr>
              <a:t>soil testing and plant responses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17280" y="4601574"/>
            <a:ext cx="9446472" cy="589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26"/>
              </a:lnSpc>
            </a:pPr>
            <a:r>
              <a:rPr lang="en-US" sz="1733" spc="34" dirty="0">
                <a:solidFill>
                  <a:srgbClr val="1A64BF"/>
                </a:solidFill>
                <a:latin typeface="Aileron Regular"/>
              </a:rPr>
              <a:t>Martinengo S., Schiavon M., Santoro V., Said-Pullicino D., </a:t>
            </a:r>
            <a:r>
              <a:rPr lang="en-US" sz="1733" spc="34" dirty="0" err="1">
                <a:solidFill>
                  <a:srgbClr val="1A64BF"/>
                </a:solidFill>
                <a:latin typeface="Aileron Regular"/>
              </a:rPr>
              <a:t>Celi</a:t>
            </a:r>
            <a:r>
              <a:rPr lang="en-US" sz="1733" spc="34" dirty="0">
                <a:solidFill>
                  <a:srgbClr val="1A64BF"/>
                </a:solidFill>
                <a:latin typeface="Aileron Regular"/>
              </a:rPr>
              <a:t> L., Martin M.</a:t>
            </a:r>
          </a:p>
          <a:p>
            <a:pPr>
              <a:lnSpc>
                <a:spcPts val="2426"/>
              </a:lnSpc>
            </a:pPr>
            <a:endParaRPr lang="en-US" sz="1733" spc="34" dirty="0">
              <a:solidFill>
                <a:srgbClr val="1A64BF"/>
              </a:solidFill>
              <a:latin typeface="Aileron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505967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3C371335-1C20-4B77-8466-8F570767DD98}"/>
              </a:ext>
            </a:extLst>
          </p:cNvPr>
          <p:cNvSpPr txBox="1"/>
          <p:nvPr/>
        </p:nvSpPr>
        <p:spPr>
          <a:xfrm>
            <a:off x="5386829" y="3506712"/>
            <a:ext cx="1349859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SOIL </a:t>
            </a:r>
          </a:p>
          <a:p>
            <a:pPr algn="ctr"/>
            <a:r>
              <a:rPr lang="it-IT" dirty="0"/>
              <a:t>SOLUTION</a:t>
            </a:r>
          </a:p>
        </p:txBody>
      </p:sp>
      <p:grpSp>
        <p:nvGrpSpPr>
          <p:cNvPr id="86" name="Gruppo 85">
            <a:extLst>
              <a:ext uri="{FF2B5EF4-FFF2-40B4-BE49-F238E27FC236}">
                <a16:creationId xmlns:a16="http://schemas.microsoft.com/office/drawing/2014/main" id="{31861027-7C02-47DC-978D-6571C4801554}"/>
              </a:ext>
            </a:extLst>
          </p:cNvPr>
          <p:cNvGrpSpPr/>
          <p:nvPr/>
        </p:nvGrpSpPr>
        <p:grpSpPr>
          <a:xfrm>
            <a:off x="1514272" y="2907664"/>
            <a:ext cx="3986720" cy="1065850"/>
            <a:chOff x="1514272" y="2859025"/>
            <a:chExt cx="3986720" cy="1065850"/>
          </a:xfrm>
        </p:grpSpPr>
        <p:sp>
          <p:nvSpPr>
            <p:cNvPr id="6" name="CasellaDiTesto 5">
              <a:extLst>
                <a:ext uri="{FF2B5EF4-FFF2-40B4-BE49-F238E27FC236}">
                  <a16:creationId xmlns:a16="http://schemas.microsoft.com/office/drawing/2014/main" id="{AEB42C26-4A2A-41D5-9773-1AEF7107F92A}"/>
                </a:ext>
              </a:extLst>
            </p:cNvPr>
            <p:cNvSpPr txBox="1"/>
            <p:nvPr/>
          </p:nvSpPr>
          <p:spPr>
            <a:xfrm>
              <a:off x="1514272" y="2859025"/>
              <a:ext cx="2266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Fe </a:t>
              </a:r>
            </a:p>
            <a:p>
              <a:pPr algn="ctr"/>
              <a:r>
                <a:rPr lang="it-IT" dirty="0"/>
                <a:t>OXIDES</a:t>
              </a:r>
            </a:p>
          </p:txBody>
        </p:sp>
        <p:grpSp>
          <p:nvGrpSpPr>
            <p:cNvPr id="17" name="Gruppo 16">
              <a:extLst>
                <a:ext uri="{FF2B5EF4-FFF2-40B4-BE49-F238E27FC236}">
                  <a16:creationId xmlns:a16="http://schemas.microsoft.com/office/drawing/2014/main" id="{C0A5285A-539C-4176-9054-DA615C3B93C9}"/>
                </a:ext>
              </a:extLst>
            </p:cNvPr>
            <p:cNvGrpSpPr/>
            <p:nvPr/>
          </p:nvGrpSpPr>
          <p:grpSpPr>
            <a:xfrm>
              <a:off x="3112851" y="3124169"/>
              <a:ext cx="2388141" cy="704353"/>
              <a:chOff x="3112851" y="3124169"/>
              <a:chExt cx="2388141" cy="704353"/>
            </a:xfrm>
          </p:grpSpPr>
          <p:cxnSp>
            <p:nvCxnSpPr>
              <p:cNvPr id="10" name="Connettore 2 9">
                <a:extLst>
                  <a:ext uri="{FF2B5EF4-FFF2-40B4-BE49-F238E27FC236}">
                    <a16:creationId xmlns:a16="http://schemas.microsoft.com/office/drawing/2014/main" id="{9DDF7574-C4A4-4264-8E4A-D15A1747D7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9860" y="3124169"/>
                <a:ext cx="2311132" cy="46901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ttore 2 10">
                <a:extLst>
                  <a:ext uri="{FF2B5EF4-FFF2-40B4-BE49-F238E27FC236}">
                    <a16:creationId xmlns:a16="http://schemas.microsoft.com/office/drawing/2014/main" id="{31BB5D16-22EF-4D9E-929F-D0C20FACA5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112851" y="3357852"/>
                <a:ext cx="2380034" cy="47067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00BDD609-05AF-49D6-9C13-D2C9092D1B05}"/>
                </a:ext>
              </a:extLst>
            </p:cNvPr>
            <p:cNvSpPr txBox="1"/>
            <p:nvPr/>
          </p:nvSpPr>
          <p:spPr>
            <a:xfrm rot="686693">
              <a:off x="3749792" y="2983004"/>
              <a:ext cx="1208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/>
                <a:t>dissolution</a:t>
              </a:r>
              <a:endParaRPr lang="it-IT" dirty="0"/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968C22BD-E8EA-4049-8D3B-ABA6B5A285FF}"/>
                </a:ext>
              </a:extLst>
            </p:cNvPr>
            <p:cNvSpPr txBox="1"/>
            <p:nvPr/>
          </p:nvSpPr>
          <p:spPr>
            <a:xfrm rot="686693">
              <a:off x="3477147" y="3555543"/>
              <a:ext cx="1380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/>
                <a:t>precipitation</a:t>
              </a:r>
              <a:endParaRPr lang="it-IT" dirty="0"/>
            </a:p>
          </p:txBody>
        </p:sp>
      </p:grpSp>
      <p:grpSp>
        <p:nvGrpSpPr>
          <p:cNvPr id="85" name="Gruppo 84">
            <a:extLst>
              <a:ext uri="{FF2B5EF4-FFF2-40B4-BE49-F238E27FC236}">
                <a16:creationId xmlns:a16="http://schemas.microsoft.com/office/drawing/2014/main" id="{909C541E-A52B-4EEF-8697-C2CC4E0ECAC8}"/>
              </a:ext>
            </a:extLst>
          </p:cNvPr>
          <p:cNvGrpSpPr/>
          <p:nvPr/>
        </p:nvGrpSpPr>
        <p:grpSpPr>
          <a:xfrm>
            <a:off x="4582128" y="1139759"/>
            <a:ext cx="2928027" cy="2305940"/>
            <a:chOff x="4571999" y="332159"/>
            <a:chExt cx="2928027" cy="2305940"/>
          </a:xfrm>
        </p:grpSpPr>
        <p:pic>
          <p:nvPicPr>
            <p:cNvPr id="82" name="Picture 29">
              <a:extLst>
                <a:ext uri="{FF2B5EF4-FFF2-40B4-BE49-F238E27FC236}">
                  <a16:creationId xmlns:a16="http://schemas.microsoft.com/office/drawing/2014/main" id="{59BD8073-46AC-4F63-924E-58117933DB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l="16547" t="13565" r="20638" b="18715"/>
            <a:stretch>
              <a:fillRect/>
            </a:stretch>
          </p:blipFill>
          <p:spPr bwMode="auto">
            <a:xfrm>
              <a:off x="5142454" y="332159"/>
              <a:ext cx="1748205" cy="2305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3" name="Connettore diritto 82">
              <a:extLst>
                <a:ext uri="{FF2B5EF4-FFF2-40B4-BE49-F238E27FC236}">
                  <a16:creationId xmlns:a16="http://schemas.microsoft.com/office/drawing/2014/main" id="{0A9DE687-DBDA-45AD-A40D-FD96F6A1B6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71999" y="2156258"/>
              <a:ext cx="2928027" cy="77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4" name="Immagine 83">
              <a:extLst>
                <a:ext uri="{FF2B5EF4-FFF2-40B4-BE49-F238E27FC236}">
                  <a16:creationId xmlns:a16="http://schemas.microsoft.com/office/drawing/2014/main" id="{98840C62-3476-43C2-8A36-355C697F39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2288" t="-96047" r="31245"/>
            <a:stretch/>
          </p:blipFill>
          <p:spPr>
            <a:xfrm>
              <a:off x="4571999" y="1751292"/>
              <a:ext cx="2928027" cy="215139"/>
            </a:xfrm>
            <a:prstGeom prst="rect">
              <a:avLst/>
            </a:prstGeom>
          </p:spPr>
        </p:pic>
      </p:grpSp>
      <p:sp>
        <p:nvSpPr>
          <p:cNvPr id="90" name="Arco 89">
            <a:extLst>
              <a:ext uri="{FF2B5EF4-FFF2-40B4-BE49-F238E27FC236}">
                <a16:creationId xmlns:a16="http://schemas.microsoft.com/office/drawing/2014/main" id="{3DBB0A6A-DD66-4517-B4AA-A5AF406ECD6F}"/>
              </a:ext>
            </a:extLst>
          </p:cNvPr>
          <p:cNvSpPr/>
          <p:nvPr/>
        </p:nvSpPr>
        <p:spPr>
          <a:xfrm>
            <a:off x="2208179" y="3063347"/>
            <a:ext cx="45719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54" name="Gruppo 153">
            <a:extLst>
              <a:ext uri="{FF2B5EF4-FFF2-40B4-BE49-F238E27FC236}">
                <a16:creationId xmlns:a16="http://schemas.microsoft.com/office/drawing/2014/main" id="{3E2044C2-BAC9-4D89-B8D3-26CCC637B078}"/>
              </a:ext>
            </a:extLst>
          </p:cNvPr>
          <p:cNvGrpSpPr/>
          <p:nvPr/>
        </p:nvGrpSpPr>
        <p:grpSpPr>
          <a:xfrm>
            <a:off x="102118" y="1382285"/>
            <a:ext cx="3237462" cy="3581045"/>
            <a:chOff x="16740" y="1346462"/>
            <a:chExt cx="3237462" cy="3581045"/>
          </a:xfrm>
        </p:grpSpPr>
        <p:grpSp>
          <p:nvGrpSpPr>
            <p:cNvPr id="99" name="Gruppo 98">
              <a:extLst>
                <a:ext uri="{FF2B5EF4-FFF2-40B4-BE49-F238E27FC236}">
                  <a16:creationId xmlns:a16="http://schemas.microsoft.com/office/drawing/2014/main" id="{9C3B1B6E-DAA9-48E2-BA79-EF8BB3091D80}"/>
                </a:ext>
              </a:extLst>
            </p:cNvPr>
            <p:cNvGrpSpPr/>
            <p:nvPr/>
          </p:nvGrpSpPr>
          <p:grpSpPr>
            <a:xfrm>
              <a:off x="1615440" y="3127956"/>
              <a:ext cx="1638762" cy="1553507"/>
              <a:chOff x="1615440" y="3127956"/>
              <a:chExt cx="1638762" cy="1553507"/>
            </a:xfrm>
          </p:grpSpPr>
          <p:sp>
            <p:nvSpPr>
              <p:cNvPr id="91" name="Arco 90">
                <a:extLst>
                  <a:ext uri="{FF2B5EF4-FFF2-40B4-BE49-F238E27FC236}">
                    <a16:creationId xmlns:a16="http://schemas.microsoft.com/office/drawing/2014/main" id="{A62887E4-46E5-417D-9E40-ECD2A986444F}"/>
                  </a:ext>
                </a:extLst>
              </p:cNvPr>
              <p:cNvSpPr/>
              <p:nvPr/>
            </p:nvSpPr>
            <p:spPr>
              <a:xfrm rot="15944373">
                <a:off x="1693993" y="3121254"/>
                <a:ext cx="1553507" cy="156691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96" name="Triangolo isoscele 95">
                <a:extLst>
                  <a:ext uri="{FF2B5EF4-FFF2-40B4-BE49-F238E27FC236}">
                    <a16:creationId xmlns:a16="http://schemas.microsoft.com/office/drawing/2014/main" id="{17AD081D-0692-41CE-9951-C1203E8E1F01}"/>
                  </a:ext>
                </a:extLst>
              </p:cNvPr>
              <p:cNvSpPr/>
              <p:nvPr/>
            </p:nvSpPr>
            <p:spPr>
              <a:xfrm rot="10800000">
                <a:off x="1615440" y="3837770"/>
                <a:ext cx="144780" cy="133878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</p:grpSp>
        <p:sp>
          <p:nvSpPr>
            <p:cNvPr id="97" name="CasellaDiTesto 96">
              <a:extLst>
                <a:ext uri="{FF2B5EF4-FFF2-40B4-BE49-F238E27FC236}">
                  <a16:creationId xmlns:a16="http://schemas.microsoft.com/office/drawing/2014/main" id="{D4C7152D-1484-469F-9795-8980DDC9115D}"/>
                </a:ext>
              </a:extLst>
            </p:cNvPr>
            <p:cNvSpPr txBox="1"/>
            <p:nvPr/>
          </p:nvSpPr>
          <p:spPr>
            <a:xfrm>
              <a:off x="891885" y="3959611"/>
              <a:ext cx="15788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REDUCTIVE DISSOLUTION</a:t>
              </a:r>
            </a:p>
          </p:txBody>
        </p:sp>
        <p:sp>
          <p:nvSpPr>
            <p:cNvPr id="98" name="CasellaDiTesto 97">
              <a:extLst>
                <a:ext uri="{FF2B5EF4-FFF2-40B4-BE49-F238E27FC236}">
                  <a16:creationId xmlns:a16="http://schemas.microsoft.com/office/drawing/2014/main" id="{72B919DF-4CB0-4DC1-975F-5BB2175591AD}"/>
                </a:ext>
              </a:extLst>
            </p:cNvPr>
            <p:cNvSpPr txBox="1"/>
            <p:nvPr/>
          </p:nvSpPr>
          <p:spPr>
            <a:xfrm>
              <a:off x="887901" y="4558175"/>
              <a:ext cx="15788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Fe</a:t>
              </a:r>
              <a:r>
                <a:rPr lang="it-IT" baseline="30000" dirty="0"/>
                <a:t>3+ </a:t>
              </a:r>
              <a:r>
                <a:rPr lang="it-IT" dirty="0">
                  <a:sym typeface="Wingdings" panose="05000000000000000000" pitchFamily="2" charset="2"/>
                </a:rPr>
                <a:t> Fe</a:t>
              </a:r>
              <a:r>
                <a:rPr lang="it-IT" baseline="30000" dirty="0">
                  <a:sym typeface="Wingdings" panose="05000000000000000000" pitchFamily="2" charset="2"/>
                </a:rPr>
                <a:t>2+</a:t>
              </a:r>
              <a:endParaRPr lang="it-IT" baseline="30000" dirty="0"/>
            </a:p>
          </p:txBody>
        </p:sp>
        <p:grpSp>
          <p:nvGrpSpPr>
            <p:cNvPr id="139" name="Group 8">
              <a:extLst>
                <a:ext uri="{FF2B5EF4-FFF2-40B4-BE49-F238E27FC236}">
                  <a16:creationId xmlns:a16="http://schemas.microsoft.com/office/drawing/2014/main" id="{4A85F99A-C95F-4A93-AC9A-791A1A42966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740" y="2258383"/>
              <a:ext cx="1829738" cy="1342140"/>
              <a:chOff x="0" y="0"/>
              <a:chExt cx="4198620" cy="3079750"/>
            </a:xfrm>
          </p:grpSpPr>
          <p:sp>
            <p:nvSpPr>
              <p:cNvPr id="140" name="Freeform 9">
                <a:extLst>
                  <a:ext uri="{FF2B5EF4-FFF2-40B4-BE49-F238E27FC236}">
                    <a16:creationId xmlns:a16="http://schemas.microsoft.com/office/drawing/2014/main" id="{A20DC3A2-E1D0-430A-98BB-8D496D9CE8F9}"/>
                  </a:ext>
                </a:extLst>
              </p:cNvPr>
              <p:cNvSpPr/>
              <p:nvPr/>
            </p:nvSpPr>
            <p:spPr>
              <a:xfrm>
                <a:off x="-12699" y="-2540"/>
                <a:ext cx="4215129" cy="3083560"/>
              </a:xfrm>
              <a:custGeom>
                <a:avLst/>
                <a:gdLst/>
                <a:ahLst/>
                <a:cxnLst/>
                <a:rect l="l" t="t" r="r" b="b"/>
                <a:pathLst>
                  <a:path w="4215129" h="3083560">
                    <a:moveTo>
                      <a:pt x="4196079" y="1511300"/>
                    </a:moveTo>
                    <a:cubicBezTo>
                      <a:pt x="4199889" y="1508760"/>
                      <a:pt x="4203699" y="1507490"/>
                      <a:pt x="4206239" y="1503680"/>
                    </a:cubicBezTo>
                    <a:cubicBezTo>
                      <a:pt x="4208779" y="1501140"/>
                      <a:pt x="4213859" y="1497330"/>
                      <a:pt x="4213859" y="1493520"/>
                    </a:cubicBezTo>
                    <a:cubicBezTo>
                      <a:pt x="4213859" y="1490980"/>
                      <a:pt x="4208779" y="1487170"/>
                      <a:pt x="4206239" y="1484630"/>
                    </a:cubicBezTo>
                    <a:lnTo>
                      <a:pt x="4194809" y="1473200"/>
                    </a:lnTo>
                    <a:cubicBezTo>
                      <a:pt x="4197349" y="1470660"/>
                      <a:pt x="4202429" y="1469390"/>
                      <a:pt x="4202429" y="1465580"/>
                    </a:cubicBezTo>
                    <a:cubicBezTo>
                      <a:pt x="4204969" y="1455420"/>
                      <a:pt x="4208779" y="1445260"/>
                      <a:pt x="4208779" y="1435100"/>
                    </a:cubicBezTo>
                    <a:cubicBezTo>
                      <a:pt x="4208779" y="1430020"/>
                      <a:pt x="4199889" y="1426210"/>
                      <a:pt x="4194809" y="1419860"/>
                    </a:cubicBezTo>
                    <a:cubicBezTo>
                      <a:pt x="4199889" y="1419860"/>
                      <a:pt x="4202429" y="1419860"/>
                      <a:pt x="4206239" y="1418590"/>
                    </a:cubicBezTo>
                    <a:lnTo>
                      <a:pt x="4206239" y="1414780"/>
                    </a:lnTo>
                    <a:lnTo>
                      <a:pt x="4194809" y="1414780"/>
                    </a:lnTo>
                    <a:cubicBezTo>
                      <a:pt x="4187189" y="1409700"/>
                      <a:pt x="4179569" y="1399540"/>
                      <a:pt x="4177029" y="1400810"/>
                    </a:cubicBezTo>
                    <a:cubicBezTo>
                      <a:pt x="4163059" y="1408430"/>
                      <a:pt x="4163059" y="1398270"/>
                      <a:pt x="4160519" y="1390650"/>
                    </a:cubicBezTo>
                    <a:cubicBezTo>
                      <a:pt x="4155439" y="1391920"/>
                      <a:pt x="4150359" y="1393190"/>
                      <a:pt x="4146549" y="1391920"/>
                    </a:cubicBezTo>
                    <a:cubicBezTo>
                      <a:pt x="4137659" y="1390650"/>
                      <a:pt x="4128769" y="1386840"/>
                      <a:pt x="4119879" y="1386840"/>
                    </a:cubicBezTo>
                    <a:cubicBezTo>
                      <a:pt x="4108449" y="1385570"/>
                      <a:pt x="4095749" y="1385570"/>
                      <a:pt x="4083049" y="1384300"/>
                    </a:cubicBezTo>
                    <a:cubicBezTo>
                      <a:pt x="4063999" y="1381760"/>
                      <a:pt x="4044949" y="1379220"/>
                      <a:pt x="4025899" y="1376680"/>
                    </a:cubicBezTo>
                    <a:cubicBezTo>
                      <a:pt x="4024629" y="1376680"/>
                      <a:pt x="4022089" y="1379220"/>
                      <a:pt x="4020819" y="1379220"/>
                    </a:cubicBezTo>
                    <a:cubicBezTo>
                      <a:pt x="4010659" y="1377950"/>
                      <a:pt x="4000499" y="1376680"/>
                      <a:pt x="3991609" y="1374140"/>
                    </a:cubicBezTo>
                    <a:cubicBezTo>
                      <a:pt x="3989069" y="1372870"/>
                      <a:pt x="3987799" y="1366520"/>
                      <a:pt x="3987799" y="1363980"/>
                    </a:cubicBezTo>
                    <a:cubicBezTo>
                      <a:pt x="4001769" y="1353820"/>
                      <a:pt x="4015740" y="1343660"/>
                      <a:pt x="4024629" y="1337310"/>
                    </a:cubicBezTo>
                    <a:cubicBezTo>
                      <a:pt x="4034789" y="1336040"/>
                      <a:pt x="4041139" y="1334770"/>
                      <a:pt x="4050029" y="1334770"/>
                    </a:cubicBezTo>
                    <a:cubicBezTo>
                      <a:pt x="4042409" y="1324610"/>
                      <a:pt x="4037329" y="1319530"/>
                      <a:pt x="4030979" y="1311910"/>
                    </a:cubicBezTo>
                    <a:cubicBezTo>
                      <a:pt x="4027169" y="1313180"/>
                      <a:pt x="4023359" y="1314450"/>
                      <a:pt x="4017009" y="1316990"/>
                    </a:cubicBezTo>
                    <a:cubicBezTo>
                      <a:pt x="4017009" y="1310640"/>
                      <a:pt x="4017009" y="1304290"/>
                      <a:pt x="4018279" y="1304290"/>
                    </a:cubicBezTo>
                    <a:cubicBezTo>
                      <a:pt x="4023359" y="1303020"/>
                      <a:pt x="4030979" y="1301750"/>
                      <a:pt x="4034789" y="1304290"/>
                    </a:cubicBezTo>
                    <a:cubicBezTo>
                      <a:pt x="4039869" y="1308100"/>
                      <a:pt x="4042409" y="1314450"/>
                      <a:pt x="4047489" y="1322070"/>
                    </a:cubicBezTo>
                    <a:cubicBezTo>
                      <a:pt x="4050029" y="1322070"/>
                      <a:pt x="4055109" y="1323340"/>
                      <a:pt x="4060189" y="1323340"/>
                    </a:cubicBezTo>
                    <a:cubicBezTo>
                      <a:pt x="4058919" y="1306830"/>
                      <a:pt x="4058919" y="1306830"/>
                      <a:pt x="4044949" y="1282700"/>
                    </a:cubicBezTo>
                    <a:cubicBezTo>
                      <a:pt x="4062729" y="1282700"/>
                      <a:pt x="4067809" y="1277620"/>
                      <a:pt x="4063999" y="1259840"/>
                    </a:cubicBezTo>
                    <a:cubicBezTo>
                      <a:pt x="4075429" y="1258570"/>
                      <a:pt x="4088129" y="1257300"/>
                      <a:pt x="4099559" y="1257300"/>
                    </a:cubicBezTo>
                    <a:cubicBezTo>
                      <a:pt x="4098289" y="1254760"/>
                      <a:pt x="4095749" y="1249680"/>
                      <a:pt x="4094479" y="1245870"/>
                    </a:cubicBezTo>
                    <a:cubicBezTo>
                      <a:pt x="4099559" y="1247140"/>
                      <a:pt x="4103369" y="1248410"/>
                      <a:pt x="4105909" y="1249680"/>
                    </a:cubicBezTo>
                    <a:cubicBezTo>
                      <a:pt x="4107179" y="1243330"/>
                      <a:pt x="4107179" y="1236980"/>
                      <a:pt x="4108449" y="1231900"/>
                    </a:cubicBezTo>
                    <a:cubicBezTo>
                      <a:pt x="4109719" y="1225550"/>
                      <a:pt x="4110989" y="1217930"/>
                      <a:pt x="4112259" y="1211580"/>
                    </a:cubicBezTo>
                    <a:cubicBezTo>
                      <a:pt x="4112259" y="1209040"/>
                      <a:pt x="4110989" y="1205230"/>
                      <a:pt x="4112259" y="1201420"/>
                    </a:cubicBezTo>
                    <a:cubicBezTo>
                      <a:pt x="4116069" y="1191260"/>
                      <a:pt x="4117339" y="1176020"/>
                      <a:pt x="4113529" y="1168400"/>
                    </a:cubicBezTo>
                    <a:cubicBezTo>
                      <a:pt x="4116069" y="1165860"/>
                      <a:pt x="4117339" y="1162050"/>
                      <a:pt x="4117339" y="1159510"/>
                    </a:cubicBezTo>
                    <a:cubicBezTo>
                      <a:pt x="4117339" y="1149350"/>
                      <a:pt x="4117339" y="1137920"/>
                      <a:pt x="4116069" y="1127760"/>
                    </a:cubicBezTo>
                    <a:cubicBezTo>
                      <a:pt x="4114799" y="1117600"/>
                      <a:pt x="4113529" y="1108710"/>
                      <a:pt x="4112259" y="1098550"/>
                    </a:cubicBezTo>
                    <a:cubicBezTo>
                      <a:pt x="4110989" y="1096010"/>
                      <a:pt x="4110989" y="1093470"/>
                      <a:pt x="4112259" y="1089660"/>
                    </a:cubicBezTo>
                    <a:cubicBezTo>
                      <a:pt x="4116069" y="1079500"/>
                      <a:pt x="4118609" y="1069340"/>
                      <a:pt x="4110989" y="1059180"/>
                    </a:cubicBezTo>
                    <a:cubicBezTo>
                      <a:pt x="4108449" y="1056640"/>
                      <a:pt x="4109719" y="1050290"/>
                      <a:pt x="4110989" y="1046480"/>
                    </a:cubicBezTo>
                    <a:cubicBezTo>
                      <a:pt x="4114799" y="1032510"/>
                      <a:pt x="4107179" y="1021080"/>
                      <a:pt x="4093209" y="1018540"/>
                    </a:cubicBezTo>
                    <a:lnTo>
                      <a:pt x="4088129" y="1018540"/>
                    </a:lnTo>
                    <a:cubicBezTo>
                      <a:pt x="4089399" y="1014730"/>
                      <a:pt x="4090669" y="1013460"/>
                      <a:pt x="4091939" y="1010920"/>
                    </a:cubicBezTo>
                    <a:cubicBezTo>
                      <a:pt x="4088129" y="1009650"/>
                      <a:pt x="4084319" y="1009650"/>
                      <a:pt x="4081779" y="1007110"/>
                    </a:cubicBezTo>
                    <a:cubicBezTo>
                      <a:pt x="4079239" y="1005840"/>
                      <a:pt x="4077969" y="1002030"/>
                      <a:pt x="4075429" y="1000760"/>
                    </a:cubicBezTo>
                    <a:cubicBezTo>
                      <a:pt x="4065269" y="995680"/>
                      <a:pt x="4053839" y="990600"/>
                      <a:pt x="4042409" y="985520"/>
                    </a:cubicBezTo>
                    <a:cubicBezTo>
                      <a:pt x="4038599" y="984250"/>
                      <a:pt x="4033519" y="984250"/>
                      <a:pt x="4029709" y="984250"/>
                    </a:cubicBezTo>
                    <a:cubicBezTo>
                      <a:pt x="4027169" y="985520"/>
                      <a:pt x="4025899" y="980440"/>
                      <a:pt x="4023359" y="980440"/>
                    </a:cubicBezTo>
                    <a:cubicBezTo>
                      <a:pt x="4005579" y="976630"/>
                      <a:pt x="3987799" y="974090"/>
                      <a:pt x="3970019" y="969010"/>
                    </a:cubicBezTo>
                    <a:cubicBezTo>
                      <a:pt x="3956049" y="963930"/>
                      <a:pt x="3939539" y="974090"/>
                      <a:pt x="3925569" y="963930"/>
                    </a:cubicBezTo>
                    <a:cubicBezTo>
                      <a:pt x="3924299" y="962660"/>
                      <a:pt x="3921759" y="965200"/>
                      <a:pt x="3920489" y="965200"/>
                    </a:cubicBezTo>
                    <a:cubicBezTo>
                      <a:pt x="3909059" y="962660"/>
                      <a:pt x="3898899" y="969010"/>
                      <a:pt x="3887469" y="965200"/>
                    </a:cubicBezTo>
                    <a:cubicBezTo>
                      <a:pt x="3876039" y="961390"/>
                      <a:pt x="3863339" y="960120"/>
                      <a:pt x="3858259" y="948690"/>
                    </a:cubicBezTo>
                    <a:cubicBezTo>
                      <a:pt x="3853179" y="937260"/>
                      <a:pt x="3849369" y="925830"/>
                      <a:pt x="3849369" y="914400"/>
                    </a:cubicBezTo>
                    <a:cubicBezTo>
                      <a:pt x="3850639" y="900430"/>
                      <a:pt x="3856989" y="885190"/>
                      <a:pt x="3832859" y="887730"/>
                    </a:cubicBezTo>
                    <a:cubicBezTo>
                      <a:pt x="3834129" y="885190"/>
                      <a:pt x="3834129" y="882650"/>
                      <a:pt x="3835399" y="881380"/>
                    </a:cubicBezTo>
                    <a:cubicBezTo>
                      <a:pt x="3761739" y="873760"/>
                      <a:pt x="3688079" y="867410"/>
                      <a:pt x="3615689" y="859790"/>
                    </a:cubicBezTo>
                    <a:cubicBezTo>
                      <a:pt x="3613149" y="850900"/>
                      <a:pt x="3610609" y="840740"/>
                      <a:pt x="3608069" y="826770"/>
                    </a:cubicBezTo>
                    <a:cubicBezTo>
                      <a:pt x="3622039" y="842010"/>
                      <a:pt x="3634739" y="850900"/>
                      <a:pt x="3652519" y="849630"/>
                    </a:cubicBezTo>
                    <a:cubicBezTo>
                      <a:pt x="3653789" y="839470"/>
                      <a:pt x="3652519" y="831850"/>
                      <a:pt x="3642359" y="825500"/>
                    </a:cubicBezTo>
                    <a:cubicBezTo>
                      <a:pt x="3641089" y="824230"/>
                      <a:pt x="3639819" y="819150"/>
                      <a:pt x="3641089" y="816610"/>
                    </a:cubicBezTo>
                    <a:cubicBezTo>
                      <a:pt x="3646169" y="803910"/>
                      <a:pt x="3651249" y="792480"/>
                      <a:pt x="3655059" y="781050"/>
                    </a:cubicBezTo>
                    <a:cubicBezTo>
                      <a:pt x="3660139" y="784860"/>
                      <a:pt x="3663949" y="787400"/>
                      <a:pt x="3669029" y="789940"/>
                    </a:cubicBezTo>
                    <a:lnTo>
                      <a:pt x="3671569" y="787400"/>
                    </a:lnTo>
                    <a:lnTo>
                      <a:pt x="3656329" y="764540"/>
                    </a:lnTo>
                    <a:cubicBezTo>
                      <a:pt x="3666489" y="767080"/>
                      <a:pt x="3675379" y="768350"/>
                      <a:pt x="3686809" y="770890"/>
                    </a:cubicBezTo>
                    <a:cubicBezTo>
                      <a:pt x="3682999" y="763270"/>
                      <a:pt x="3679189" y="758190"/>
                      <a:pt x="3679189" y="758190"/>
                    </a:cubicBezTo>
                    <a:cubicBezTo>
                      <a:pt x="3685539" y="753110"/>
                      <a:pt x="3691889" y="748030"/>
                      <a:pt x="3700779" y="741680"/>
                    </a:cubicBezTo>
                    <a:cubicBezTo>
                      <a:pt x="3700779" y="740410"/>
                      <a:pt x="3702049" y="732790"/>
                      <a:pt x="3705859" y="731520"/>
                    </a:cubicBezTo>
                    <a:cubicBezTo>
                      <a:pt x="3713479" y="727710"/>
                      <a:pt x="3716019" y="734060"/>
                      <a:pt x="3718559" y="740410"/>
                    </a:cubicBezTo>
                    <a:cubicBezTo>
                      <a:pt x="3719829" y="744220"/>
                      <a:pt x="3727449" y="745490"/>
                      <a:pt x="3732529" y="746760"/>
                    </a:cubicBezTo>
                    <a:cubicBezTo>
                      <a:pt x="3737609" y="748030"/>
                      <a:pt x="3743959" y="748030"/>
                      <a:pt x="3750309" y="746760"/>
                    </a:cubicBezTo>
                    <a:cubicBezTo>
                      <a:pt x="3760469" y="746760"/>
                      <a:pt x="3770629" y="745490"/>
                      <a:pt x="3784599" y="744220"/>
                    </a:cubicBezTo>
                    <a:cubicBezTo>
                      <a:pt x="3774440" y="741680"/>
                      <a:pt x="3766819" y="739140"/>
                      <a:pt x="3760469" y="737870"/>
                    </a:cubicBezTo>
                    <a:cubicBezTo>
                      <a:pt x="3760469" y="736600"/>
                      <a:pt x="3760469" y="735330"/>
                      <a:pt x="3759199" y="734060"/>
                    </a:cubicBezTo>
                    <a:cubicBezTo>
                      <a:pt x="3769359" y="731520"/>
                      <a:pt x="3779519" y="728980"/>
                      <a:pt x="3788409" y="726440"/>
                    </a:cubicBezTo>
                    <a:cubicBezTo>
                      <a:pt x="3798569" y="728980"/>
                      <a:pt x="3807459" y="732790"/>
                      <a:pt x="3815079" y="735330"/>
                    </a:cubicBezTo>
                    <a:cubicBezTo>
                      <a:pt x="3817619" y="758190"/>
                      <a:pt x="3832859" y="739140"/>
                      <a:pt x="3841749" y="741680"/>
                    </a:cubicBezTo>
                    <a:cubicBezTo>
                      <a:pt x="3839209" y="736600"/>
                      <a:pt x="3835399" y="731520"/>
                      <a:pt x="3831590" y="725170"/>
                    </a:cubicBezTo>
                    <a:cubicBezTo>
                      <a:pt x="3848099" y="727710"/>
                      <a:pt x="3864610" y="727710"/>
                      <a:pt x="3876040" y="740410"/>
                    </a:cubicBezTo>
                    <a:cubicBezTo>
                      <a:pt x="3877310" y="741680"/>
                      <a:pt x="3882390" y="740410"/>
                      <a:pt x="3884930" y="739140"/>
                    </a:cubicBezTo>
                    <a:cubicBezTo>
                      <a:pt x="3888740" y="740410"/>
                      <a:pt x="3895090" y="742950"/>
                      <a:pt x="3897630" y="741680"/>
                    </a:cubicBezTo>
                    <a:cubicBezTo>
                      <a:pt x="3901440" y="737870"/>
                      <a:pt x="3901440" y="731520"/>
                      <a:pt x="3905250" y="723900"/>
                    </a:cubicBezTo>
                    <a:cubicBezTo>
                      <a:pt x="3914140" y="739140"/>
                      <a:pt x="3923030" y="730250"/>
                      <a:pt x="3931920" y="723900"/>
                    </a:cubicBezTo>
                    <a:cubicBezTo>
                      <a:pt x="3930650" y="727710"/>
                      <a:pt x="3930650" y="730250"/>
                      <a:pt x="3930650" y="730250"/>
                    </a:cubicBezTo>
                    <a:cubicBezTo>
                      <a:pt x="3938270" y="734060"/>
                      <a:pt x="3944620" y="736600"/>
                      <a:pt x="3953510" y="740410"/>
                    </a:cubicBezTo>
                    <a:cubicBezTo>
                      <a:pt x="3959860" y="737870"/>
                      <a:pt x="3967480" y="728980"/>
                      <a:pt x="3978910" y="737870"/>
                    </a:cubicBezTo>
                    <a:cubicBezTo>
                      <a:pt x="3980180" y="739140"/>
                      <a:pt x="3985260" y="736600"/>
                      <a:pt x="3989069" y="736600"/>
                    </a:cubicBezTo>
                    <a:cubicBezTo>
                      <a:pt x="3992879" y="735330"/>
                      <a:pt x="3995419" y="735330"/>
                      <a:pt x="3996690" y="734060"/>
                    </a:cubicBezTo>
                    <a:cubicBezTo>
                      <a:pt x="3999230" y="725170"/>
                      <a:pt x="4000499" y="717550"/>
                      <a:pt x="4004310" y="709930"/>
                    </a:cubicBezTo>
                    <a:cubicBezTo>
                      <a:pt x="4008120" y="702310"/>
                      <a:pt x="4006850" y="694690"/>
                      <a:pt x="3999230" y="692150"/>
                    </a:cubicBezTo>
                    <a:cubicBezTo>
                      <a:pt x="3996690" y="690880"/>
                      <a:pt x="3994150" y="690880"/>
                      <a:pt x="3992880" y="689610"/>
                    </a:cubicBezTo>
                    <a:cubicBezTo>
                      <a:pt x="4004310" y="678180"/>
                      <a:pt x="4014470" y="670560"/>
                      <a:pt x="4030980" y="675640"/>
                    </a:cubicBezTo>
                    <a:cubicBezTo>
                      <a:pt x="4034790" y="676910"/>
                      <a:pt x="4039870" y="671830"/>
                      <a:pt x="4046220" y="668020"/>
                    </a:cubicBezTo>
                    <a:cubicBezTo>
                      <a:pt x="4042410" y="664210"/>
                      <a:pt x="4039870" y="662940"/>
                      <a:pt x="4037330" y="661670"/>
                    </a:cubicBezTo>
                    <a:cubicBezTo>
                      <a:pt x="4047490" y="640080"/>
                      <a:pt x="4064000" y="654050"/>
                      <a:pt x="4079240" y="654050"/>
                    </a:cubicBezTo>
                    <a:cubicBezTo>
                      <a:pt x="4074160" y="650240"/>
                      <a:pt x="4071619" y="646430"/>
                      <a:pt x="4069080" y="645160"/>
                    </a:cubicBezTo>
                    <a:cubicBezTo>
                      <a:pt x="4076700" y="641350"/>
                      <a:pt x="4084320" y="638810"/>
                      <a:pt x="4090670" y="635000"/>
                    </a:cubicBezTo>
                    <a:cubicBezTo>
                      <a:pt x="4091940" y="629920"/>
                      <a:pt x="4090670" y="624840"/>
                      <a:pt x="4091940" y="622300"/>
                    </a:cubicBezTo>
                    <a:cubicBezTo>
                      <a:pt x="4098290" y="612140"/>
                      <a:pt x="4094480" y="604520"/>
                      <a:pt x="4084320" y="599440"/>
                    </a:cubicBezTo>
                    <a:cubicBezTo>
                      <a:pt x="4080510" y="596900"/>
                      <a:pt x="4076700" y="591820"/>
                      <a:pt x="4074160" y="588010"/>
                    </a:cubicBezTo>
                    <a:cubicBezTo>
                      <a:pt x="4077970" y="588010"/>
                      <a:pt x="4083050" y="586740"/>
                      <a:pt x="4088130" y="586740"/>
                    </a:cubicBezTo>
                    <a:lnTo>
                      <a:pt x="4088130" y="571500"/>
                    </a:lnTo>
                    <a:cubicBezTo>
                      <a:pt x="4090670" y="571500"/>
                      <a:pt x="4093210" y="571500"/>
                      <a:pt x="4095750" y="572770"/>
                    </a:cubicBezTo>
                    <a:cubicBezTo>
                      <a:pt x="4097020" y="557530"/>
                      <a:pt x="4098290" y="542290"/>
                      <a:pt x="4100830" y="525780"/>
                    </a:cubicBezTo>
                    <a:cubicBezTo>
                      <a:pt x="4086860" y="518160"/>
                      <a:pt x="4094480" y="509270"/>
                      <a:pt x="4102100" y="497840"/>
                    </a:cubicBezTo>
                    <a:cubicBezTo>
                      <a:pt x="4102100" y="497840"/>
                      <a:pt x="4099560" y="496570"/>
                      <a:pt x="4097020" y="496570"/>
                    </a:cubicBezTo>
                    <a:cubicBezTo>
                      <a:pt x="4098290" y="491490"/>
                      <a:pt x="4100830" y="486410"/>
                      <a:pt x="4102100" y="481330"/>
                    </a:cubicBezTo>
                    <a:cubicBezTo>
                      <a:pt x="4104640" y="471170"/>
                      <a:pt x="4100830" y="469900"/>
                      <a:pt x="4089400" y="474980"/>
                    </a:cubicBezTo>
                    <a:cubicBezTo>
                      <a:pt x="4088130" y="472440"/>
                      <a:pt x="4086860" y="468630"/>
                      <a:pt x="4084320" y="466090"/>
                    </a:cubicBezTo>
                    <a:cubicBezTo>
                      <a:pt x="4083050" y="467360"/>
                      <a:pt x="4083050" y="468630"/>
                      <a:pt x="4081780" y="469900"/>
                    </a:cubicBezTo>
                    <a:cubicBezTo>
                      <a:pt x="4076700" y="468630"/>
                      <a:pt x="4072890" y="466090"/>
                      <a:pt x="4067810" y="464820"/>
                    </a:cubicBezTo>
                    <a:cubicBezTo>
                      <a:pt x="4042410" y="454660"/>
                      <a:pt x="4015740" y="457200"/>
                      <a:pt x="3990340" y="455930"/>
                    </a:cubicBezTo>
                    <a:cubicBezTo>
                      <a:pt x="3986530" y="455930"/>
                      <a:pt x="3981450" y="459740"/>
                      <a:pt x="3977640" y="459740"/>
                    </a:cubicBezTo>
                    <a:cubicBezTo>
                      <a:pt x="3962400" y="458470"/>
                      <a:pt x="3948430" y="453390"/>
                      <a:pt x="3934460" y="452120"/>
                    </a:cubicBezTo>
                    <a:cubicBezTo>
                      <a:pt x="3915410" y="450850"/>
                      <a:pt x="3896360" y="450850"/>
                      <a:pt x="3877310" y="450850"/>
                    </a:cubicBezTo>
                    <a:cubicBezTo>
                      <a:pt x="3863340" y="450850"/>
                      <a:pt x="3860800" y="443230"/>
                      <a:pt x="3862070" y="433070"/>
                    </a:cubicBezTo>
                    <a:cubicBezTo>
                      <a:pt x="3867150" y="429260"/>
                      <a:pt x="3872230" y="421640"/>
                      <a:pt x="3872230" y="420370"/>
                    </a:cubicBezTo>
                    <a:cubicBezTo>
                      <a:pt x="3855720" y="407670"/>
                      <a:pt x="3870960" y="398780"/>
                      <a:pt x="3874770" y="388620"/>
                    </a:cubicBezTo>
                    <a:cubicBezTo>
                      <a:pt x="3873500" y="363220"/>
                      <a:pt x="3872230" y="337820"/>
                      <a:pt x="3870960" y="311150"/>
                    </a:cubicBezTo>
                    <a:cubicBezTo>
                      <a:pt x="3873500" y="309880"/>
                      <a:pt x="3878580" y="308610"/>
                      <a:pt x="3882390" y="307340"/>
                    </a:cubicBezTo>
                    <a:cubicBezTo>
                      <a:pt x="3881120" y="303530"/>
                      <a:pt x="3878580" y="299720"/>
                      <a:pt x="3878580" y="295910"/>
                    </a:cubicBezTo>
                    <a:cubicBezTo>
                      <a:pt x="3882390" y="280670"/>
                      <a:pt x="3883660" y="265430"/>
                      <a:pt x="3867150" y="254000"/>
                    </a:cubicBezTo>
                    <a:cubicBezTo>
                      <a:pt x="3874770" y="248920"/>
                      <a:pt x="3881120" y="245110"/>
                      <a:pt x="3888740" y="240030"/>
                    </a:cubicBezTo>
                    <a:cubicBezTo>
                      <a:pt x="3887470" y="238760"/>
                      <a:pt x="3886200" y="236220"/>
                      <a:pt x="3886200" y="234950"/>
                    </a:cubicBezTo>
                    <a:cubicBezTo>
                      <a:pt x="3886200" y="233680"/>
                      <a:pt x="3884930" y="233680"/>
                      <a:pt x="3883660" y="233680"/>
                    </a:cubicBezTo>
                    <a:cubicBezTo>
                      <a:pt x="3870960" y="233680"/>
                      <a:pt x="3865880" y="231140"/>
                      <a:pt x="3864610" y="218440"/>
                    </a:cubicBezTo>
                    <a:cubicBezTo>
                      <a:pt x="3864610" y="215900"/>
                      <a:pt x="3864610" y="212090"/>
                      <a:pt x="3867150" y="209550"/>
                    </a:cubicBezTo>
                    <a:cubicBezTo>
                      <a:pt x="3872230" y="205740"/>
                      <a:pt x="3877310" y="201930"/>
                      <a:pt x="3883660" y="199390"/>
                    </a:cubicBezTo>
                    <a:cubicBezTo>
                      <a:pt x="3886200" y="198120"/>
                      <a:pt x="3891280" y="199390"/>
                      <a:pt x="3893820" y="200660"/>
                    </a:cubicBezTo>
                    <a:cubicBezTo>
                      <a:pt x="3907790" y="208280"/>
                      <a:pt x="3909060" y="208280"/>
                      <a:pt x="3911600" y="191770"/>
                    </a:cubicBezTo>
                    <a:cubicBezTo>
                      <a:pt x="3914140" y="193040"/>
                      <a:pt x="3916680" y="194310"/>
                      <a:pt x="3920490" y="195580"/>
                    </a:cubicBezTo>
                    <a:cubicBezTo>
                      <a:pt x="3919220" y="190500"/>
                      <a:pt x="3919220" y="186690"/>
                      <a:pt x="3916680" y="182880"/>
                    </a:cubicBezTo>
                    <a:cubicBezTo>
                      <a:pt x="3916680" y="181610"/>
                      <a:pt x="3914140" y="180340"/>
                      <a:pt x="3911600" y="179070"/>
                    </a:cubicBezTo>
                    <a:cubicBezTo>
                      <a:pt x="3914140" y="177800"/>
                      <a:pt x="3916680" y="175260"/>
                      <a:pt x="3919220" y="176530"/>
                    </a:cubicBezTo>
                    <a:cubicBezTo>
                      <a:pt x="3931920" y="180340"/>
                      <a:pt x="3939540" y="171450"/>
                      <a:pt x="3948430" y="166370"/>
                    </a:cubicBezTo>
                    <a:cubicBezTo>
                      <a:pt x="3940810" y="156210"/>
                      <a:pt x="3933190" y="147320"/>
                      <a:pt x="3926840" y="137160"/>
                    </a:cubicBezTo>
                    <a:cubicBezTo>
                      <a:pt x="3937000" y="132080"/>
                      <a:pt x="3944620" y="129540"/>
                      <a:pt x="3952240" y="125730"/>
                    </a:cubicBezTo>
                    <a:cubicBezTo>
                      <a:pt x="3935730" y="97790"/>
                      <a:pt x="3935730" y="97790"/>
                      <a:pt x="3947160" y="86360"/>
                    </a:cubicBezTo>
                    <a:cubicBezTo>
                      <a:pt x="3947160" y="85090"/>
                      <a:pt x="3945890" y="83820"/>
                      <a:pt x="3945890" y="82550"/>
                    </a:cubicBezTo>
                    <a:cubicBezTo>
                      <a:pt x="3942080" y="83820"/>
                      <a:pt x="3937000" y="85090"/>
                      <a:pt x="3933190" y="87630"/>
                    </a:cubicBezTo>
                    <a:lnTo>
                      <a:pt x="3931920" y="86360"/>
                    </a:lnTo>
                    <a:cubicBezTo>
                      <a:pt x="3937000" y="81280"/>
                      <a:pt x="3942080" y="77470"/>
                      <a:pt x="3947160" y="72390"/>
                    </a:cubicBezTo>
                    <a:cubicBezTo>
                      <a:pt x="3947160" y="68580"/>
                      <a:pt x="3949700" y="59690"/>
                      <a:pt x="3947160" y="57150"/>
                    </a:cubicBezTo>
                    <a:cubicBezTo>
                      <a:pt x="3937000" y="48260"/>
                      <a:pt x="3948430" y="39370"/>
                      <a:pt x="3945890" y="30480"/>
                    </a:cubicBezTo>
                    <a:cubicBezTo>
                      <a:pt x="3944620" y="27940"/>
                      <a:pt x="3945890" y="21590"/>
                      <a:pt x="3944620" y="21590"/>
                    </a:cubicBezTo>
                    <a:cubicBezTo>
                      <a:pt x="3937000" y="17780"/>
                      <a:pt x="3928110" y="11430"/>
                      <a:pt x="3919220" y="11430"/>
                    </a:cubicBezTo>
                    <a:cubicBezTo>
                      <a:pt x="3898900" y="10160"/>
                      <a:pt x="3878580" y="12700"/>
                      <a:pt x="3858260" y="12700"/>
                    </a:cubicBezTo>
                    <a:lnTo>
                      <a:pt x="3793490" y="12700"/>
                    </a:lnTo>
                    <a:cubicBezTo>
                      <a:pt x="3778250" y="12700"/>
                      <a:pt x="3765550" y="8890"/>
                      <a:pt x="3750310" y="5080"/>
                    </a:cubicBezTo>
                    <a:cubicBezTo>
                      <a:pt x="3732530" y="0"/>
                      <a:pt x="3713480" y="3810"/>
                      <a:pt x="3694430" y="5080"/>
                    </a:cubicBezTo>
                    <a:cubicBezTo>
                      <a:pt x="3653790" y="6350"/>
                      <a:pt x="3613150" y="6350"/>
                      <a:pt x="3572510" y="7620"/>
                    </a:cubicBezTo>
                    <a:cubicBezTo>
                      <a:pt x="3553460" y="7620"/>
                      <a:pt x="3533140" y="10160"/>
                      <a:pt x="3514090" y="11430"/>
                    </a:cubicBezTo>
                    <a:cubicBezTo>
                      <a:pt x="3489960" y="12700"/>
                      <a:pt x="3465830" y="11430"/>
                      <a:pt x="3441700" y="12700"/>
                    </a:cubicBezTo>
                    <a:cubicBezTo>
                      <a:pt x="3416300" y="13970"/>
                      <a:pt x="3390900" y="16510"/>
                      <a:pt x="3365500" y="17780"/>
                    </a:cubicBezTo>
                    <a:cubicBezTo>
                      <a:pt x="3335020" y="19050"/>
                      <a:pt x="3304540" y="19050"/>
                      <a:pt x="3274060" y="20320"/>
                    </a:cubicBezTo>
                    <a:lnTo>
                      <a:pt x="3178810" y="24130"/>
                    </a:lnTo>
                    <a:cubicBezTo>
                      <a:pt x="3149600" y="25400"/>
                      <a:pt x="3121660" y="25400"/>
                      <a:pt x="3092450" y="25400"/>
                    </a:cubicBezTo>
                    <a:cubicBezTo>
                      <a:pt x="3070860" y="25400"/>
                      <a:pt x="3048000" y="26670"/>
                      <a:pt x="3026410" y="27940"/>
                    </a:cubicBezTo>
                    <a:lnTo>
                      <a:pt x="2961640" y="31750"/>
                    </a:lnTo>
                    <a:cubicBezTo>
                      <a:pt x="2946400" y="33020"/>
                      <a:pt x="2931160" y="33020"/>
                      <a:pt x="2914650" y="34290"/>
                    </a:cubicBezTo>
                    <a:cubicBezTo>
                      <a:pt x="2889250" y="35560"/>
                      <a:pt x="2863850" y="35560"/>
                      <a:pt x="2838450" y="36830"/>
                    </a:cubicBezTo>
                    <a:cubicBezTo>
                      <a:pt x="2809240" y="38100"/>
                      <a:pt x="2781300" y="40640"/>
                      <a:pt x="2753360" y="41910"/>
                    </a:cubicBezTo>
                    <a:cubicBezTo>
                      <a:pt x="2724150" y="44450"/>
                      <a:pt x="2696210" y="46990"/>
                      <a:pt x="2667000" y="49530"/>
                    </a:cubicBezTo>
                    <a:cubicBezTo>
                      <a:pt x="2655570" y="50800"/>
                      <a:pt x="2644140" y="50800"/>
                      <a:pt x="2631440" y="52070"/>
                    </a:cubicBezTo>
                    <a:lnTo>
                      <a:pt x="2594610" y="52070"/>
                    </a:lnTo>
                    <a:cubicBezTo>
                      <a:pt x="2552700" y="54610"/>
                      <a:pt x="2512060" y="58420"/>
                      <a:pt x="2470150" y="60960"/>
                    </a:cubicBezTo>
                    <a:cubicBezTo>
                      <a:pt x="2444750" y="62230"/>
                      <a:pt x="2418080" y="63500"/>
                      <a:pt x="2392680" y="66040"/>
                    </a:cubicBezTo>
                    <a:cubicBezTo>
                      <a:pt x="2377440" y="67310"/>
                      <a:pt x="2360930" y="69850"/>
                      <a:pt x="2345690" y="71120"/>
                    </a:cubicBezTo>
                    <a:lnTo>
                      <a:pt x="2242819" y="78740"/>
                    </a:lnTo>
                    <a:cubicBezTo>
                      <a:pt x="2221230" y="80010"/>
                      <a:pt x="2200909" y="85090"/>
                      <a:pt x="2180590" y="86360"/>
                    </a:cubicBezTo>
                    <a:cubicBezTo>
                      <a:pt x="2148840" y="88900"/>
                      <a:pt x="2115819" y="90170"/>
                      <a:pt x="2084069" y="92710"/>
                    </a:cubicBezTo>
                    <a:cubicBezTo>
                      <a:pt x="2076449" y="92710"/>
                      <a:pt x="2067559" y="93980"/>
                      <a:pt x="2059940" y="93980"/>
                    </a:cubicBezTo>
                    <a:cubicBezTo>
                      <a:pt x="2032000" y="96520"/>
                      <a:pt x="2005330" y="99060"/>
                      <a:pt x="1977390" y="101600"/>
                    </a:cubicBezTo>
                    <a:cubicBezTo>
                      <a:pt x="1962150" y="102870"/>
                      <a:pt x="1945640" y="105410"/>
                      <a:pt x="1930400" y="106680"/>
                    </a:cubicBezTo>
                    <a:cubicBezTo>
                      <a:pt x="1911350" y="107950"/>
                      <a:pt x="1892300" y="109220"/>
                      <a:pt x="1874520" y="110490"/>
                    </a:cubicBezTo>
                    <a:cubicBezTo>
                      <a:pt x="1838960" y="114300"/>
                      <a:pt x="1802130" y="118110"/>
                      <a:pt x="1766570" y="121920"/>
                    </a:cubicBezTo>
                    <a:cubicBezTo>
                      <a:pt x="1760220" y="123190"/>
                      <a:pt x="1755140" y="127000"/>
                      <a:pt x="1748790" y="127000"/>
                    </a:cubicBezTo>
                    <a:cubicBezTo>
                      <a:pt x="1719580" y="129540"/>
                      <a:pt x="1690370" y="129540"/>
                      <a:pt x="1662430" y="133350"/>
                    </a:cubicBezTo>
                    <a:cubicBezTo>
                      <a:pt x="1647190" y="135890"/>
                      <a:pt x="1630680" y="129540"/>
                      <a:pt x="1616710" y="142240"/>
                    </a:cubicBezTo>
                    <a:cubicBezTo>
                      <a:pt x="1611630" y="146050"/>
                      <a:pt x="1597660" y="139700"/>
                      <a:pt x="1588770" y="140970"/>
                    </a:cubicBezTo>
                    <a:cubicBezTo>
                      <a:pt x="1553210" y="144780"/>
                      <a:pt x="1517650" y="149860"/>
                      <a:pt x="1483360" y="153670"/>
                    </a:cubicBezTo>
                    <a:cubicBezTo>
                      <a:pt x="1455420" y="157480"/>
                      <a:pt x="1428750" y="160020"/>
                      <a:pt x="1400810" y="163830"/>
                    </a:cubicBezTo>
                    <a:cubicBezTo>
                      <a:pt x="1390650" y="165100"/>
                      <a:pt x="1380490" y="168910"/>
                      <a:pt x="1371600" y="170180"/>
                    </a:cubicBezTo>
                    <a:cubicBezTo>
                      <a:pt x="1346200" y="172720"/>
                      <a:pt x="1320800" y="175260"/>
                      <a:pt x="1296670" y="177800"/>
                    </a:cubicBezTo>
                    <a:cubicBezTo>
                      <a:pt x="1296670" y="182880"/>
                      <a:pt x="1296670" y="185420"/>
                      <a:pt x="1295400" y="187960"/>
                    </a:cubicBezTo>
                    <a:cubicBezTo>
                      <a:pt x="1292860" y="185420"/>
                      <a:pt x="1290320" y="181610"/>
                      <a:pt x="1287780" y="176530"/>
                    </a:cubicBezTo>
                    <a:cubicBezTo>
                      <a:pt x="1282700" y="190500"/>
                      <a:pt x="1272540" y="181610"/>
                      <a:pt x="1264920" y="182880"/>
                    </a:cubicBezTo>
                    <a:cubicBezTo>
                      <a:pt x="1250950" y="185420"/>
                      <a:pt x="1235710" y="189230"/>
                      <a:pt x="1221740" y="190500"/>
                    </a:cubicBezTo>
                    <a:cubicBezTo>
                      <a:pt x="1196340" y="194310"/>
                      <a:pt x="1170940" y="196850"/>
                      <a:pt x="1145540" y="199390"/>
                    </a:cubicBezTo>
                    <a:cubicBezTo>
                      <a:pt x="1123950" y="201930"/>
                      <a:pt x="1102360" y="207010"/>
                      <a:pt x="1080770" y="210820"/>
                    </a:cubicBezTo>
                    <a:cubicBezTo>
                      <a:pt x="1043940" y="217170"/>
                      <a:pt x="1005840" y="220980"/>
                      <a:pt x="969010" y="227330"/>
                    </a:cubicBezTo>
                    <a:cubicBezTo>
                      <a:pt x="943610" y="231140"/>
                      <a:pt x="918210" y="237490"/>
                      <a:pt x="891540" y="241300"/>
                    </a:cubicBezTo>
                    <a:cubicBezTo>
                      <a:pt x="864870" y="246380"/>
                      <a:pt x="836930" y="250190"/>
                      <a:pt x="810260" y="255270"/>
                    </a:cubicBezTo>
                    <a:cubicBezTo>
                      <a:pt x="791210" y="259080"/>
                      <a:pt x="772160" y="264160"/>
                      <a:pt x="753110" y="267970"/>
                    </a:cubicBezTo>
                    <a:cubicBezTo>
                      <a:pt x="715010" y="274320"/>
                      <a:pt x="675640" y="280670"/>
                      <a:pt x="637540" y="287020"/>
                    </a:cubicBezTo>
                    <a:cubicBezTo>
                      <a:pt x="623570" y="289560"/>
                      <a:pt x="610870" y="294640"/>
                      <a:pt x="596900" y="297180"/>
                    </a:cubicBezTo>
                    <a:cubicBezTo>
                      <a:pt x="572770" y="302260"/>
                      <a:pt x="548640" y="304800"/>
                      <a:pt x="524510" y="309880"/>
                    </a:cubicBezTo>
                    <a:cubicBezTo>
                      <a:pt x="506730" y="313690"/>
                      <a:pt x="490220" y="320040"/>
                      <a:pt x="473710" y="322580"/>
                    </a:cubicBezTo>
                    <a:cubicBezTo>
                      <a:pt x="438150" y="330200"/>
                      <a:pt x="402590" y="335280"/>
                      <a:pt x="367030" y="341630"/>
                    </a:cubicBezTo>
                    <a:cubicBezTo>
                      <a:pt x="351790" y="344170"/>
                      <a:pt x="336550" y="349250"/>
                      <a:pt x="321310" y="353060"/>
                    </a:cubicBezTo>
                    <a:cubicBezTo>
                      <a:pt x="297180" y="359410"/>
                      <a:pt x="271780" y="364490"/>
                      <a:pt x="247650" y="370840"/>
                    </a:cubicBezTo>
                    <a:cubicBezTo>
                      <a:pt x="241300" y="372110"/>
                      <a:pt x="234950" y="375920"/>
                      <a:pt x="227330" y="377190"/>
                    </a:cubicBezTo>
                    <a:cubicBezTo>
                      <a:pt x="219710" y="378460"/>
                      <a:pt x="212090" y="378460"/>
                      <a:pt x="204470" y="379730"/>
                    </a:cubicBezTo>
                    <a:cubicBezTo>
                      <a:pt x="189230" y="383540"/>
                      <a:pt x="173990" y="387350"/>
                      <a:pt x="160020" y="391160"/>
                    </a:cubicBezTo>
                    <a:cubicBezTo>
                      <a:pt x="129540" y="398780"/>
                      <a:pt x="114300" y="401320"/>
                      <a:pt x="100330" y="408940"/>
                    </a:cubicBezTo>
                    <a:cubicBezTo>
                      <a:pt x="87630" y="415290"/>
                      <a:pt x="69850" y="414020"/>
                      <a:pt x="64770" y="434340"/>
                    </a:cubicBezTo>
                    <a:cubicBezTo>
                      <a:pt x="62230" y="440690"/>
                      <a:pt x="55880" y="444500"/>
                      <a:pt x="67310" y="447040"/>
                    </a:cubicBezTo>
                    <a:cubicBezTo>
                      <a:pt x="68580" y="447040"/>
                      <a:pt x="71120" y="450850"/>
                      <a:pt x="69850" y="452120"/>
                    </a:cubicBezTo>
                    <a:cubicBezTo>
                      <a:pt x="67310" y="459740"/>
                      <a:pt x="64770" y="467360"/>
                      <a:pt x="62230" y="477520"/>
                    </a:cubicBezTo>
                    <a:cubicBezTo>
                      <a:pt x="62230" y="477520"/>
                      <a:pt x="64770" y="478790"/>
                      <a:pt x="67310" y="481330"/>
                    </a:cubicBezTo>
                    <a:cubicBezTo>
                      <a:pt x="59690" y="488950"/>
                      <a:pt x="59690" y="516890"/>
                      <a:pt x="64770" y="525780"/>
                    </a:cubicBezTo>
                    <a:cubicBezTo>
                      <a:pt x="67310" y="530860"/>
                      <a:pt x="68580" y="537210"/>
                      <a:pt x="69850" y="543560"/>
                    </a:cubicBezTo>
                    <a:cubicBezTo>
                      <a:pt x="54610" y="547370"/>
                      <a:pt x="72390" y="556260"/>
                      <a:pt x="67310" y="561340"/>
                    </a:cubicBezTo>
                    <a:cubicBezTo>
                      <a:pt x="69850" y="561340"/>
                      <a:pt x="72390" y="561340"/>
                      <a:pt x="76200" y="562610"/>
                    </a:cubicBezTo>
                    <a:cubicBezTo>
                      <a:pt x="73660" y="566420"/>
                      <a:pt x="71120" y="568960"/>
                      <a:pt x="69850" y="570230"/>
                    </a:cubicBezTo>
                    <a:cubicBezTo>
                      <a:pt x="72390" y="572770"/>
                      <a:pt x="76200" y="574040"/>
                      <a:pt x="78740" y="576580"/>
                    </a:cubicBezTo>
                    <a:cubicBezTo>
                      <a:pt x="64770" y="595630"/>
                      <a:pt x="64770" y="604520"/>
                      <a:pt x="81280" y="621030"/>
                    </a:cubicBezTo>
                    <a:cubicBezTo>
                      <a:pt x="82550" y="622300"/>
                      <a:pt x="85090" y="624840"/>
                      <a:pt x="85090" y="626110"/>
                    </a:cubicBezTo>
                    <a:cubicBezTo>
                      <a:pt x="81280" y="640080"/>
                      <a:pt x="82550" y="652780"/>
                      <a:pt x="91440" y="664210"/>
                    </a:cubicBezTo>
                    <a:cubicBezTo>
                      <a:pt x="91440" y="664210"/>
                      <a:pt x="90170" y="668020"/>
                      <a:pt x="87630" y="670560"/>
                    </a:cubicBezTo>
                    <a:cubicBezTo>
                      <a:pt x="91440" y="669290"/>
                      <a:pt x="93980" y="668020"/>
                      <a:pt x="96520" y="668020"/>
                    </a:cubicBezTo>
                    <a:lnTo>
                      <a:pt x="92710" y="690880"/>
                    </a:lnTo>
                    <a:lnTo>
                      <a:pt x="106680" y="690880"/>
                    </a:lnTo>
                    <a:cubicBezTo>
                      <a:pt x="110490" y="695960"/>
                      <a:pt x="114300" y="699770"/>
                      <a:pt x="114300" y="701040"/>
                    </a:cubicBezTo>
                    <a:cubicBezTo>
                      <a:pt x="118110" y="697230"/>
                      <a:pt x="120650" y="695960"/>
                      <a:pt x="121920" y="694690"/>
                    </a:cubicBezTo>
                    <a:cubicBezTo>
                      <a:pt x="128270" y="704850"/>
                      <a:pt x="133350" y="712470"/>
                      <a:pt x="137160" y="720090"/>
                    </a:cubicBezTo>
                    <a:cubicBezTo>
                      <a:pt x="135890" y="728980"/>
                      <a:pt x="133350" y="736600"/>
                      <a:pt x="132080" y="741680"/>
                    </a:cubicBezTo>
                    <a:cubicBezTo>
                      <a:pt x="125730" y="741680"/>
                      <a:pt x="119380" y="740410"/>
                      <a:pt x="115570" y="742950"/>
                    </a:cubicBezTo>
                    <a:cubicBezTo>
                      <a:pt x="111760" y="745490"/>
                      <a:pt x="111760" y="751840"/>
                      <a:pt x="109220" y="755650"/>
                    </a:cubicBezTo>
                    <a:cubicBezTo>
                      <a:pt x="109220" y="756920"/>
                      <a:pt x="118110" y="773430"/>
                      <a:pt x="116840" y="774700"/>
                    </a:cubicBezTo>
                    <a:cubicBezTo>
                      <a:pt x="115570" y="783590"/>
                      <a:pt x="113030" y="792480"/>
                      <a:pt x="111760" y="802640"/>
                    </a:cubicBezTo>
                    <a:cubicBezTo>
                      <a:pt x="116840" y="806450"/>
                      <a:pt x="123190" y="811530"/>
                      <a:pt x="128270" y="815340"/>
                    </a:cubicBezTo>
                    <a:cubicBezTo>
                      <a:pt x="119380" y="820420"/>
                      <a:pt x="113030" y="825500"/>
                      <a:pt x="106680" y="829310"/>
                    </a:cubicBezTo>
                    <a:cubicBezTo>
                      <a:pt x="109220" y="830580"/>
                      <a:pt x="110490" y="831850"/>
                      <a:pt x="113030" y="833120"/>
                    </a:cubicBezTo>
                    <a:cubicBezTo>
                      <a:pt x="114300" y="838200"/>
                      <a:pt x="116840" y="843280"/>
                      <a:pt x="116840" y="848360"/>
                    </a:cubicBezTo>
                    <a:cubicBezTo>
                      <a:pt x="116840" y="853440"/>
                      <a:pt x="113030" y="862330"/>
                      <a:pt x="115570" y="863600"/>
                    </a:cubicBezTo>
                    <a:cubicBezTo>
                      <a:pt x="127000" y="869950"/>
                      <a:pt x="120650" y="889000"/>
                      <a:pt x="135890" y="891540"/>
                    </a:cubicBezTo>
                    <a:cubicBezTo>
                      <a:pt x="137160" y="891540"/>
                      <a:pt x="137160" y="894080"/>
                      <a:pt x="139700" y="896620"/>
                    </a:cubicBezTo>
                    <a:cubicBezTo>
                      <a:pt x="135890" y="896620"/>
                      <a:pt x="133350" y="896620"/>
                      <a:pt x="128270" y="897890"/>
                    </a:cubicBezTo>
                    <a:cubicBezTo>
                      <a:pt x="142240" y="908050"/>
                      <a:pt x="138430" y="916940"/>
                      <a:pt x="133350" y="924560"/>
                    </a:cubicBezTo>
                    <a:cubicBezTo>
                      <a:pt x="128270" y="925830"/>
                      <a:pt x="124460" y="927100"/>
                      <a:pt x="120650" y="928370"/>
                    </a:cubicBezTo>
                    <a:cubicBezTo>
                      <a:pt x="121920" y="930910"/>
                      <a:pt x="121920" y="932180"/>
                      <a:pt x="123190" y="934720"/>
                    </a:cubicBezTo>
                    <a:cubicBezTo>
                      <a:pt x="124460" y="935990"/>
                      <a:pt x="130810" y="952500"/>
                      <a:pt x="130810" y="955040"/>
                    </a:cubicBezTo>
                    <a:cubicBezTo>
                      <a:pt x="128270" y="961390"/>
                      <a:pt x="127000" y="967740"/>
                      <a:pt x="125730" y="974090"/>
                    </a:cubicBezTo>
                    <a:cubicBezTo>
                      <a:pt x="133350" y="974090"/>
                      <a:pt x="139700" y="975360"/>
                      <a:pt x="142240" y="975360"/>
                    </a:cubicBezTo>
                    <a:cubicBezTo>
                      <a:pt x="139700" y="976630"/>
                      <a:pt x="135890" y="979170"/>
                      <a:pt x="133350" y="980440"/>
                    </a:cubicBezTo>
                    <a:cubicBezTo>
                      <a:pt x="134620" y="982980"/>
                      <a:pt x="135890" y="985520"/>
                      <a:pt x="138430" y="986790"/>
                    </a:cubicBezTo>
                    <a:cubicBezTo>
                      <a:pt x="148590" y="985520"/>
                      <a:pt x="158750" y="984250"/>
                      <a:pt x="170180" y="982980"/>
                    </a:cubicBezTo>
                    <a:cubicBezTo>
                      <a:pt x="168910" y="989330"/>
                      <a:pt x="167640" y="994410"/>
                      <a:pt x="165100" y="999490"/>
                    </a:cubicBezTo>
                    <a:cubicBezTo>
                      <a:pt x="171450" y="999490"/>
                      <a:pt x="179070" y="1000760"/>
                      <a:pt x="185420" y="1000760"/>
                    </a:cubicBezTo>
                    <a:lnTo>
                      <a:pt x="185420" y="1007110"/>
                    </a:lnTo>
                    <a:cubicBezTo>
                      <a:pt x="176530" y="1008380"/>
                      <a:pt x="167640" y="1010920"/>
                      <a:pt x="160020" y="1012190"/>
                    </a:cubicBezTo>
                    <a:cubicBezTo>
                      <a:pt x="191770" y="1027430"/>
                      <a:pt x="220980" y="1013460"/>
                      <a:pt x="255270" y="1008380"/>
                    </a:cubicBezTo>
                    <a:cubicBezTo>
                      <a:pt x="261620" y="1014730"/>
                      <a:pt x="267970" y="1009650"/>
                      <a:pt x="273050" y="999490"/>
                    </a:cubicBezTo>
                    <a:cubicBezTo>
                      <a:pt x="279400" y="1008380"/>
                      <a:pt x="284480" y="1005840"/>
                      <a:pt x="297180" y="988060"/>
                    </a:cubicBezTo>
                    <a:cubicBezTo>
                      <a:pt x="298450" y="988060"/>
                      <a:pt x="299720" y="989330"/>
                      <a:pt x="300990" y="989330"/>
                    </a:cubicBezTo>
                    <a:cubicBezTo>
                      <a:pt x="299720" y="994410"/>
                      <a:pt x="297180" y="998220"/>
                      <a:pt x="295910" y="1003300"/>
                    </a:cubicBezTo>
                    <a:cubicBezTo>
                      <a:pt x="303530" y="1000760"/>
                      <a:pt x="309880" y="999490"/>
                      <a:pt x="317500" y="996950"/>
                    </a:cubicBezTo>
                    <a:lnTo>
                      <a:pt x="344170" y="993140"/>
                    </a:lnTo>
                    <a:cubicBezTo>
                      <a:pt x="358140" y="990600"/>
                      <a:pt x="372110" y="989330"/>
                      <a:pt x="384810" y="986790"/>
                    </a:cubicBezTo>
                    <a:cubicBezTo>
                      <a:pt x="389890" y="985520"/>
                      <a:pt x="394970" y="981710"/>
                      <a:pt x="400050" y="980440"/>
                    </a:cubicBezTo>
                    <a:cubicBezTo>
                      <a:pt x="405130" y="979170"/>
                      <a:pt x="412750" y="975360"/>
                      <a:pt x="415290" y="977900"/>
                    </a:cubicBezTo>
                    <a:cubicBezTo>
                      <a:pt x="425450" y="986790"/>
                      <a:pt x="434340" y="996950"/>
                      <a:pt x="444500" y="1005840"/>
                    </a:cubicBezTo>
                    <a:cubicBezTo>
                      <a:pt x="445770" y="1003300"/>
                      <a:pt x="447040" y="999490"/>
                      <a:pt x="447040" y="999490"/>
                    </a:cubicBezTo>
                    <a:cubicBezTo>
                      <a:pt x="455930" y="1002030"/>
                      <a:pt x="462280" y="1003300"/>
                      <a:pt x="471170" y="1005840"/>
                    </a:cubicBezTo>
                    <a:cubicBezTo>
                      <a:pt x="472440" y="1009650"/>
                      <a:pt x="474980" y="1014730"/>
                      <a:pt x="474980" y="1017270"/>
                    </a:cubicBezTo>
                    <a:cubicBezTo>
                      <a:pt x="488950" y="1018540"/>
                      <a:pt x="500380" y="1019810"/>
                      <a:pt x="510540" y="1021080"/>
                    </a:cubicBezTo>
                    <a:cubicBezTo>
                      <a:pt x="510540" y="1022350"/>
                      <a:pt x="511810" y="1023620"/>
                      <a:pt x="511810" y="1024890"/>
                    </a:cubicBezTo>
                    <a:lnTo>
                      <a:pt x="488950" y="1032510"/>
                    </a:lnTo>
                    <a:cubicBezTo>
                      <a:pt x="487680" y="1028700"/>
                      <a:pt x="486410" y="1027430"/>
                      <a:pt x="483870" y="1021080"/>
                    </a:cubicBezTo>
                    <a:cubicBezTo>
                      <a:pt x="485140" y="1035050"/>
                      <a:pt x="486410" y="1043940"/>
                      <a:pt x="486410" y="1055370"/>
                    </a:cubicBezTo>
                    <a:cubicBezTo>
                      <a:pt x="497840" y="1046480"/>
                      <a:pt x="513080" y="1056640"/>
                      <a:pt x="520700" y="1041400"/>
                    </a:cubicBezTo>
                    <a:cubicBezTo>
                      <a:pt x="520700" y="1040130"/>
                      <a:pt x="525780" y="1040130"/>
                      <a:pt x="527050" y="1041400"/>
                    </a:cubicBezTo>
                    <a:cubicBezTo>
                      <a:pt x="537210" y="1042670"/>
                      <a:pt x="547370" y="1043940"/>
                      <a:pt x="557530" y="1046480"/>
                    </a:cubicBezTo>
                    <a:cubicBezTo>
                      <a:pt x="556260" y="1043940"/>
                      <a:pt x="556260" y="1041400"/>
                      <a:pt x="554990" y="1038860"/>
                    </a:cubicBezTo>
                    <a:cubicBezTo>
                      <a:pt x="561340" y="1040130"/>
                      <a:pt x="566420" y="1041400"/>
                      <a:pt x="570230" y="1042670"/>
                    </a:cubicBezTo>
                    <a:cubicBezTo>
                      <a:pt x="570230" y="1043940"/>
                      <a:pt x="571500" y="1045210"/>
                      <a:pt x="571500" y="1046480"/>
                    </a:cubicBezTo>
                    <a:cubicBezTo>
                      <a:pt x="562610" y="1051560"/>
                      <a:pt x="553720" y="1057910"/>
                      <a:pt x="544830" y="1062990"/>
                    </a:cubicBezTo>
                    <a:cubicBezTo>
                      <a:pt x="530860" y="1071880"/>
                      <a:pt x="518160" y="1083310"/>
                      <a:pt x="504190" y="1087120"/>
                    </a:cubicBezTo>
                    <a:cubicBezTo>
                      <a:pt x="480060" y="1092200"/>
                      <a:pt x="455930" y="1101090"/>
                      <a:pt x="430530" y="1102360"/>
                    </a:cubicBezTo>
                    <a:lnTo>
                      <a:pt x="424180" y="1102360"/>
                    </a:lnTo>
                    <a:cubicBezTo>
                      <a:pt x="397510" y="1107440"/>
                      <a:pt x="372110" y="1112520"/>
                      <a:pt x="345440" y="1117600"/>
                    </a:cubicBezTo>
                    <a:cubicBezTo>
                      <a:pt x="341630" y="1118870"/>
                      <a:pt x="339090" y="1120140"/>
                      <a:pt x="335280" y="1120140"/>
                    </a:cubicBezTo>
                    <a:cubicBezTo>
                      <a:pt x="318770" y="1122680"/>
                      <a:pt x="302260" y="1123950"/>
                      <a:pt x="287020" y="1126490"/>
                    </a:cubicBezTo>
                    <a:cubicBezTo>
                      <a:pt x="270510" y="1130300"/>
                      <a:pt x="252730" y="1132840"/>
                      <a:pt x="236220" y="1139190"/>
                    </a:cubicBezTo>
                    <a:cubicBezTo>
                      <a:pt x="223520" y="1143000"/>
                      <a:pt x="207010" y="1141730"/>
                      <a:pt x="201930" y="1154430"/>
                    </a:cubicBezTo>
                    <a:cubicBezTo>
                      <a:pt x="196850" y="1154430"/>
                      <a:pt x="191770" y="1153160"/>
                      <a:pt x="189230" y="1154430"/>
                    </a:cubicBezTo>
                    <a:cubicBezTo>
                      <a:pt x="170180" y="1162050"/>
                      <a:pt x="151130" y="1169670"/>
                      <a:pt x="133350" y="1178560"/>
                    </a:cubicBezTo>
                    <a:cubicBezTo>
                      <a:pt x="127000" y="1183640"/>
                      <a:pt x="121920" y="1186180"/>
                      <a:pt x="119380" y="1191260"/>
                    </a:cubicBezTo>
                    <a:cubicBezTo>
                      <a:pt x="118110" y="1195070"/>
                      <a:pt x="121920" y="1201420"/>
                      <a:pt x="123190" y="1203960"/>
                    </a:cubicBezTo>
                    <a:cubicBezTo>
                      <a:pt x="120650" y="1205230"/>
                      <a:pt x="115570" y="1206500"/>
                      <a:pt x="115570" y="1207770"/>
                    </a:cubicBezTo>
                    <a:cubicBezTo>
                      <a:pt x="115570" y="1215390"/>
                      <a:pt x="115570" y="1223010"/>
                      <a:pt x="118110" y="1229360"/>
                    </a:cubicBezTo>
                    <a:cubicBezTo>
                      <a:pt x="121920" y="1238250"/>
                      <a:pt x="133350" y="1245870"/>
                      <a:pt x="120650" y="1257300"/>
                    </a:cubicBezTo>
                    <a:cubicBezTo>
                      <a:pt x="118110" y="1258570"/>
                      <a:pt x="120650" y="1264920"/>
                      <a:pt x="120650" y="1270000"/>
                    </a:cubicBezTo>
                    <a:cubicBezTo>
                      <a:pt x="124460" y="1268730"/>
                      <a:pt x="127000" y="1268730"/>
                      <a:pt x="130810" y="1268730"/>
                    </a:cubicBezTo>
                    <a:cubicBezTo>
                      <a:pt x="118110" y="1290320"/>
                      <a:pt x="118110" y="1297940"/>
                      <a:pt x="130810" y="1301750"/>
                    </a:cubicBezTo>
                    <a:cubicBezTo>
                      <a:pt x="130810" y="1309370"/>
                      <a:pt x="128270" y="1316990"/>
                      <a:pt x="130810" y="1322070"/>
                    </a:cubicBezTo>
                    <a:cubicBezTo>
                      <a:pt x="138430" y="1334770"/>
                      <a:pt x="148590" y="1347470"/>
                      <a:pt x="157480" y="1358900"/>
                    </a:cubicBezTo>
                    <a:cubicBezTo>
                      <a:pt x="156210" y="1360170"/>
                      <a:pt x="153670" y="1361440"/>
                      <a:pt x="152400" y="1361440"/>
                    </a:cubicBezTo>
                    <a:cubicBezTo>
                      <a:pt x="157480" y="1367790"/>
                      <a:pt x="162560" y="1374140"/>
                      <a:pt x="166370" y="1377950"/>
                    </a:cubicBezTo>
                    <a:cubicBezTo>
                      <a:pt x="161290" y="1385570"/>
                      <a:pt x="157480" y="1391920"/>
                      <a:pt x="152400" y="1398270"/>
                    </a:cubicBezTo>
                    <a:cubicBezTo>
                      <a:pt x="158750" y="1400810"/>
                      <a:pt x="162560" y="1402080"/>
                      <a:pt x="167640" y="1403350"/>
                    </a:cubicBezTo>
                    <a:cubicBezTo>
                      <a:pt x="158750" y="1405890"/>
                      <a:pt x="151130" y="1408430"/>
                      <a:pt x="139700" y="1413510"/>
                    </a:cubicBezTo>
                    <a:cubicBezTo>
                      <a:pt x="161290" y="1418590"/>
                      <a:pt x="162560" y="1433830"/>
                      <a:pt x="165100" y="1449070"/>
                    </a:cubicBezTo>
                    <a:cubicBezTo>
                      <a:pt x="165100" y="1450340"/>
                      <a:pt x="171450" y="1451610"/>
                      <a:pt x="175260" y="1452880"/>
                    </a:cubicBezTo>
                    <a:cubicBezTo>
                      <a:pt x="175260" y="1455420"/>
                      <a:pt x="172720" y="1459230"/>
                      <a:pt x="173990" y="1461770"/>
                    </a:cubicBezTo>
                    <a:cubicBezTo>
                      <a:pt x="179070" y="1468120"/>
                      <a:pt x="187960" y="1471930"/>
                      <a:pt x="189230" y="1479550"/>
                    </a:cubicBezTo>
                    <a:cubicBezTo>
                      <a:pt x="196850" y="1501140"/>
                      <a:pt x="210820" y="1497330"/>
                      <a:pt x="226060" y="1492250"/>
                    </a:cubicBezTo>
                    <a:lnTo>
                      <a:pt x="233680" y="1503680"/>
                    </a:lnTo>
                    <a:cubicBezTo>
                      <a:pt x="236220" y="1502410"/>
                      <a:pt x="238760" y="1499870"/>
                      <a:pt x="240030" y="1498600"/>
                    </a:cubicBezTo>
                    <a:cubicBezTo>
                      <a:pt x="241300" y="1506220"/>
                      <a:pt x="254000" y="1515110"/>
                      <a:pt x="257810" y="1510030"/>
                    </a:cubicBezTo>
                    <a:cubicBezTo>
                      <a:pt x="266700" y="1497330"/>
                      <a:pt x="276860" y="1504950"/>
                      <a:pt x="287020" y="1506220"/>
                    </a:cubicBezTo>
                    <a:cubicBezTo>
                      <a:pt x="292100" y="1507490"/>
                      <a:pt x="299720" y="1508760"/>
                      <a:pt x="302260" y="1506220"/>
                    </a:cubicBezTo>
                    <a:cubicBezTo>
                      <a:pt x="308610" y="1499870"/>
                      <a:pt x="327660" y="1506220"/>
                      <a:pt x="322580" y="1488440"/>
                    </a:cubicBezTo>
                    <a:cubicBezTo>
                      <a:pt x="321310" y="1484630"/>
                      <a:pt x="316230" y="1480820"/>
                      <a:pt x="311150" y="1477010"/>
                    </a:cubicBezTo>
                    <a:lnTo>
                      <a:pt x="347980" y="1477010"/>
                    </a:lnTo>
                    <a:cubicBezTo>
                      <a:pt x="349250" y="1480820"/>
                      <a:pt x="349250" y="1485900"/>
                      <a:pt x="350520" y="1489710"/>
                    </a:cubicBezTo>
                    <a:cubicBezTo>
                      <a:pt x="344170" y="1490980"/>
                      <a:pt x="337820" y="1492250"/>
                      <a:pt x="331470" y="1494790"/>
                    </a:cubicBezTo>
                    <a:cubicBezTo>
                      <a:pt x="331470" y="1496060"/>
                      <a:pt x="332740" y="1497330"/>
                      <a:pt x="332740" y="1499870"/>
                    </a:cubicBezTo>
                    <a:cubicBezTo>
                      <a:pt x="335280" y="1499870"/>
                      <a:pt x="339090" y="1498600"/>
                      <a:pt x="341630" y="1498600"/>
                    </a:cubicBezTo>
                    <a:cubicBezTo>
                      <a:pt x="351790" y="1502410"/>
                      <a:pt x="365760" y="1492250"/>
                      <a:pt x="374650" y="1504950"/>
                    </a:cubicBezTo>
                    <a:cubicBezTo>
                      <a:pt x="391160" y="1527810"/>
                      <a:pt x="420370" y="1534160"/>
                      <a:pt x="447040" y="1521460"/>
                    </a:cubicBezTo>
                    <a:cubicBezTo>
                      <a:pt x="449580" y="1520190"/>
                      <a:pt x="454660" y="1524000"/>
                      <a:pt x="458470" y="1525270"/>
                    </a:cubicBezTo>
                    <a:cubicBezTo>
                      <a:pt x="459740" y="1525270"/>
                      <a:pt x="459740" y="1525270"/>
                      <a:pt x="461010" y="1526540"/>
                    </a:cubicBezTo>
                    <a:cubicBezTo>
                      <a:pt x="462280" y="1524000"/>
                      <a:pt x="462280" y="1521460"/>
                      <a:pt x="462280" y="1522730"/>
                    </a:cubicBezTo>
                    <a:cubicBezTo>
                      <a:pt x="471170" y="1522730"/>
                      <a:pt x="480060" y="1525270"/>
                      <a:pt x="488950" y="1524000"/>
                    </a:cubicBezTo>
                    <a:cubicBezTo>
                      <a:pt x="502920" y="1522730"/>
                      <a:pt x="516890" y="1517650"/>
                      <a:pt x="530860" y="1516380"/>
                    </a:cubicBezTo>
                    <a:cubicBezTo>
                      <a:pt x="552450" y="1513840"/>
                      <a:pt x="574040" y="1513840"/>
                      <a:pt x="595630" y="1508760"/>
                    </a:cubicBezTo>
                    <a:cubicBezTo>
                      <a:pt x="604520" y="1506220"/>
                      <a:pt x="610870" y="1507490"/>
                      <a:pt x="617220" y="1510030"/>
                    </a:cubicBezTo>
                    <a:cubicBezTo>
                      <a:pt x="577850" y="1526540"/>
                      <a:pt x="538480" y="1543050"/>
                      <a:pt x="499110" y="1558290"/>
                    </a:cubicBezTo>
                    <a:cubicBezTo>
                      <a:pt x="499110" y="1559560"/>
                      <a:pt x="500380" y="1560830"/>
                      <a:pt x="500380" y="1562100"/>
                    </a:cubicBezTo>
                    <a:cubicBezTo>
                      <a:pt x="502920" y="1562100"/>
                      <a:pt x="505460" y="1563370"/>
                      <a:pt x="510540" y="1564640"/>
                    </a:cubicBezTo>
                    <a:cubicBezTo>
                      <a:pt x="501650" y="1568450"/>
                      <a:pt x="497840" y="1569720"/>
                      <a:pt x="491490" y="1572260"/>
                    </a:cubicBezTo>
                    <a:cubicBezTo>
                      <a:pt x="502920" y="1579880"/>
                      <a:pt x="487680" y="1588770"/>
                      <a:pt x="494030" y="1598930"/>
                    </a:cubicBezTo>
                    <a:cubicBezTo>
                      <a:pt x="499110" y="1609090"/>
                      <a:pt x="495300" y="1624330"/>
                      <a:pt x="518160" y="1620520"/>
                    </a:cubicBezTo>
                    <a:cubicBezTo>
                      <a:pt x="495300" y="1631950"/>
                      <a:pt x="494030" y="1648460"/>
                      <a:pt x="509270" y="1666240"/>
                    </a:cubicBezTo>
                    <a:cubicBezTo>
                      <a:pt x="511810" y="1668780"/>
                      <a:pt x="513080" y="1673860"/>
                      <a:pt x="511810" y="1676400"/>
                    </a:cubicBezTo>
                    <a:cubicBezTo>
                      <a:pt x="509270" y="1685290"/>
                      <a:pt x="505460" y="1692910"/>
                      <a:pt x="502920" y="1699260"/>
                    </a:cubicBezTo>
                    <a:cubicBezTo>
                      <a:pt x="494030" y="1699260"/>
                      <a:pt x="488950" y="1697990"/>
                      <a:pt x="483870" y="1697990"/>
                    </a:cubicBezTo>
                    <a:cubicBezTo>
                      <a:pt x="471170" y="1699260"/>
                      <a:pt x="458470" y="1701800"/>
                      <a:pt x="445770" y="1704340"/>
                    </a:cubicBezTo>
                    <a:cubicBezTo>
                      <a:pt x="405130" y="1711960"/>
                      <a:pt x="363220" y="1719580"/>
                      <a:pt x="322580" y="1727200"/>
                    </a:cubicBezTo>
                    <a:cubicBezTo>
                      <a:pt x="288290" y="1733550"/>
                      <a:pt x="255270" y="1746250"/>
                      <a:pt x="220980" y="1748790"/>
                    </a:cubicBezTo>
                    <a:cubicBezTo>
                      <a:pt x="196850" y="1750060"/>
                      <a:pt x="175260" y="1762760"/>
                      <a:pt x="152400" y="1764030"/>
                    </a:cubicBezTo>
                    <a:cubicBezTo>
                      <a:pt x="137160" y="1765300"/>
                      <a:pt x="121920" y="1771650"/>
                      <a:pt x="107950" y="1778000"/>
                    </a:cubicBezTo>
                    <a:cubicBezTo>
                      <a:pt x="100330" y="1780540"/>
                      <a:pt x="93980" y="1786890"/>
                      <a:pt x="87630" y="1790700"/>
                    </a:cubicBezTo>
                    <a:cubicBezTo>
                      <a:pt x="86360" y="1790700"/>
                      <a:pt x="82550" y="1789430"/>
                      <a:pt x="81280" y="1790700"/>
                    </a:cubicBezTo>
                    <a:cubicBezTo>
                      <a:pt x="71120" y="1795780"/>
                      <a:pt x="62230" y="1800860"/>
                      <a:pt x="52070" y="1804670"/>
                    </a:cubicBezTo>
                    <a:cubicBezTo>
                      <a:pt x="44450" y="1808480"/>
                      <a:pt x="38100" y="1812290"/>
                      <a:pt x="30480" y="1816100"/>
                    </a:cubicBezTo>
                    <a:cubicBezTo>
                      <a:pt x="30480" y="1817370"/>
                      <a:pt x="31750" y="1818640"/>
                      <a:pt x="31750" y="1819910"/>
                    </a:cubicBezTo>
                    <a:cubicBezTo>
                      <a:pt x="29210" y="1819910"/>
                      <a:pt x="25400" y="1818640"/>
                      <a:pt x="21590" y="1817370"/>
                    </a:cubicBezTo>
                    <a:cubicBezTo>
                      <a:pt x="22860" y="1824990"/>
                      <a:pt x="24130" y="1830070"/>
                      <a:pt x="25400" y="1836420"/>
                    </a:cubicBezTo>
                    <a:cubicBezTo>
                      <a:pt x="24130" y="1836420"/>
                      <a:pt x="24130" y="1836420"/>
                      <a:pt x="22860" y="1837690"/>
                    </a:cubicBezTo>
                    <a:cubicBezTo>
                      <a:pt x="21590" y="1835150"/>
                      <a:pt x="20320" y="1832610"/>
                      <a:pt x="19050" y="1831340"/>
                    </a:cubicBezTo>
                    <a:cubicBezTo>
                      <a:pt x="7620" y="1844040"/>
                      <a:pt x="0" y="1855470"/>
                      <a:pt x="17780" y="1863090"/>
                    </a:cubicBezTo>
                    <a:cubicBezTo>
                      <a:pt x="16510" y="1869440"/>
                      <a:pt x="16510" y="1874520"/>
                      <a:pt x="16510" y="1878330"/>
                    </a:cubicBezTo>
                    <a:lnTo>
                      <a:pt x="20320" y="1905000"/>
                    </a:lnTo>
                    <a:cubicBezTo>
                      <a:pt x="21590" y="1916430"/>
                      <a:pt x="19050" y="1927860"/>
                      <a:pt x="33020" y="1931671"/>
                    </a:cubicBezTo>
                    <a:cubicBezTo>
                      <a:pt x="29210" y="1938021"/>
                      <a:pt x="29210" y="1967231"/>
                      <a:pt x="34290" y="1968500"/>
                    </a:cubicBezTo>
                    <a:cubicBezTo>
                      <a:pt x="43180" y="1972310"/>
                      <a:pt x="45720" y="1983740"/>
                      <a:pt x="53340" y="1988821"/>
                    </a:cubicBezTo>
                    <a:cubicBezTo>
                      <a:pt x="54610" y="1990091"/>
                      <a:pt x="55880" y="1992631"/>
                      <a:pt x="55880" y="1992631"/>
                    </a:cubicBezTo>
                    <a:cubicBezTo>
                      <a:pt x="45720" y="2004060"/>
                      <a:pt x="60960" y="1998981"/>
                      <a:pt x="63500" y="2004060"/>
                    </a:cubicBezTo>
                    <a:cubicBezTo>
                      <a:pt x="60960" y="2010410"/>
                      <a:pt x="55880" y="2016760"/>
                      <a:pt x="54610" y="2024381"/>
                    </a:cubicBezTo>
                    <a:cubicBezTo>
                      <a:pt x="53340" y="2032001"/>
                      <a:pt x="54610" y="2038351"/>
                      <a:pt x="66040" y="2034541"/>
                    </a:cubicBezTo>
                    <a:cubicBezTo>
                      <a:pt x="64770" y="2045971"/>
                      <a:pt x="63500" y="2056131"/>
                      <a:pt x="62230" y="2067561"/>
                    </a:cubicBezTo>
                    <a:cubicBezTo>
                      <a:pt x="63500" y="2067561"/>
                      <a:pt x="64770" y="2066291"/>
                      <a:pt x="64770" y="2066291"/>
                    </a:cubicBezTo>
                    <a:cubicBezTo>
                      <a:pt x="68580" y="2075181"/>
                      <a:pt x="71120" y="2082801"/>
                      <a:pt x="74930" y="2090421"/>
                    </a:cubicBezTo>
                    <a:cubicBezTo>
                      <a:pt x="81280" y="2090421"/>
                      <a:pt x="87630" y="2091691"/>
                      <a:pt x="95250" y="2092960"/>
                    </a:cubicBezTo>
                    <a:lnTo>
                      <a:pt x="95250" y="2096771"/>
                    </a:lnTo>
                    <a:cubicBezTo>
                      <a:pt x="91440" y="2098041"/>
                      <a:pt x="87630" y="2099310"/>
                      <a:pt x="83820" y="2100581"/>
                    </a:cubicBezTo>
                    <a:cubicBezTo>
                      <a:pt x="85090" y="2101851"/>
                      <a:pt x="87630" y="2101851"/>
                      <a:pt x="87630" y="2101851"/>
                    </a:cubicBezTo>
                    <a:cubicBezTo>
                      <a:pt x="88900" y="2120901"/>
                      <a:pt x="105410" y="2118361"/>
                      <a:pt x="116840" y="2123441"/>
                    </a:cubicBezTo>
                    <a:cubicBezTo>
                      <a:pt x="121920" y="2125981"/>
                      <a:pt x="128270" y="2127251"/>
                      <a:pt x="132080" y="2125981"/>
                    </a:cubicBezTo>
                    <a:cubicBezTo>
                      <a:pt x="139700" y="2122171"/>
                      <a:pt x="144780" y="2123441"/>
                      <a:pt x="144780" y="2131060"/>
                    </a:cubicBezTo>
                    <a:cubicBezTo>
                      <a:pt x="144780" y="2134871"/>
                      <a:pt x="142240" y="2139950"/>
                      <a:pt x="140970" y="2142490"/>
                    </a:cubicBezTo>
                    <a:cubicBezTo>
                      <a:pt x="149860" y="2142490"/>
                      <a:pt x="163830" y="2146300"/>
                      <a:pt x="171450" y="2141220"/>
                    </a:cubicBezTo>
                    <a:cubicBezTo>
                      <a:pt x="189230" y="2129790"/>
                      <a:pt x="205740" y="2139950"/>
                      <a:pt x="222250" y="2136140"/>
                    </a:cubicBezTo>
                    <a:cubicBezTo>
                      <a:pt x="231140" y="2133600"/>
                      <a:pt x="238760" y="2133600"/>
                      <a:pt x="251460" y="2131060"/>
                    </a:cubicBezTo>
                    <a:cubicBezTo>
                      <a:pt x="257810" y="2136140"/>
                      <a:pt x="264160" y="2134871"/>
                      <a:pt x="265430" y="2128521"/>
                    </a:cubicBezTo>
                    <a:cubicBezTo>
                      <a:pt x="275590" y="2128521"/>
                      <a:pt x="284480" y="2128521"/>
                      <a:pt x="293370" y="2127250"/>
                    </a:cubicBezTo>
                    <a:cubicBezTo>
                      <a:pt x="307340" y="2124710"/>
                      <a:pt x="320040" y="2120900"/>
                      <a:pt x="334010" y="2119630"/>
                    </a:cubicBezTo>
                    <a:cubicBezTo>
                      <a:pt x="342900" y="2118360"/>
                      <a:pt x="353060" y="2120900"/>
                      <a:pt x="363220" y="2119630"/>
                    </a:cubicBezTo>
                    <a:cubicBezTo>
                      <a:pt x="368300" y="2118360"/>
                      <a:pt x="372110" y="2110740"/>
                      <a:pt x="377190" y="2106930"/>
                    </a:cubicBezTo>
                    <a:cubicBezTo>
                      <a:pt x="382270" y="2119630"/>
                      <a:pt x="392430" y="2120900"/>
                      <a:pt x="408940" y="2112010"/>
                    </a:cubicBezTo>
                    <a:cubicBezTo>
                      <a:pt x="402590" y="2106930"/>
                      <a:pt x="394970" y="2103120"/>
                      <a:pt x="388620" y="2099310"/>
                    </a:cubicBezTo>
                    <a:cubicBezTo>
                      <a:pt x="394970" y="2096770"/>
                      <a:pt x="400050" y="2092960"/>
                      <a:pt x="405130" y="2091690"/>
                    </a:cubicBezTo>
                    <a:cubicBezTo>
                      <a:pt x="410210" y="2091690"/>
                      <a:pt x="414020" y="2092960"/>
                      <a:pt x="417830" y="2092960"/>
                    </a:cubicBezTo>
                    <a:cubicBezTo>
                      <a:pt x="421640" y="2092960"/>
                      <a:pt x="425450" y="2092960"/>
                      <a:pt x="429260" y="2091690"/>
                    </a:cubicBezTo>
                    <a:cubicBezTo>
                      <a:pt x="433070" y="2090420"/>
                      <a:pt x="435610" y="2089150"/>
                      <a:pt x="438150" y="2086610"/>
                    </a:cubicBezTo>
                    <a:cubicBezTo>
                      <a:pt x="438150" y="2090420"/>
                      <a:pt x="439420" y="2095500"/>
                      <a:pt x="439420" y="2099310"/>
                    </a:cubicBezTo>
                    <a:cubicBezTo>
                      <a:pt x="439420" y="2103120"/>
                      <a:pt x="436880" y="2106930"/>
                      <a:pt x="435610" y="2110740"/>
                    </a:cubicBezTo>
                    <a:cubicBezTo>
                      <a:pt x="439420" y="2110740"/>
                      <a:pt x="443230" y="2110740"/>
                      <a:pt x="448310" y="2109470"/>
                    </a:cubicBezTo>
                    <a:cubicBezTo>
                      <a:pt x="453390" y="2117090"/>
                      <a:pt x="439420" y="2133600"/>
                      <a:pt x="458470" y="2134870"/>
                    </a:cubicBezTo>
                    <a:cubicBezTo>
                      <a:pt x="457200" y="2139950"/>
                      <a:pt x="455930" y="2143760"/>
                      <a:pt x="454660" y="2148840"/>
                    </a:cubicBezTo>
                    <a:cubicBezTo>
                      <a:pt x="462280" y="2148840"/>
                      <a:pt x="469900" y="2150110"/>
                      <a:pt x="481330" y="2151380"/>
                    </a:cubicBezTo>
                    <a:cubicBezTo>
                      <a:pt x="476250" y="2157730"/>
                      <a:pt x="472440" y="2162810"/>
                      <a:pt x="467360" y="2167890"/>
                    </a:cubicBezTo>
                    <a:cubicBezTo>
                      <a:pt x="471170" y="2166620"/>
                      <a:pt x="474980" y="2166620"/>
                      <a:pt x="482600" y="2165350"/>
                    </a:cubicBezTo>
                    <a:cubicBezTo>
                      <a:pt x="466090" y="2180590"/>
                      <a:pt x="483870" y="2181860"/>
                      <a:pt x="490220" y="2190750"/>
                    </a:cubicBezTo>
                    <a:cubicBezTo>
                      <a:pt x="494030" y="2180590"/>
                      <a:pt x="496570" y="2174240"/>
                      <a:pt x="497840" y="2169160"/>
                    </a:cubicBezTo>
                    <a:cubicBezTo>
                      <a:pt x="504190" y="2175510"/>
                      <a:pt x="511810" y="2183130"/>
                      <a:pt x="519430" y="2192020"/>
                    </a:cubicBezTo>
                    <a:cubicBezTo>
                      <a:pt x="520700" y="2192020"/>
                      <a:pt x="523240" y="2189480"/>
                      <a:pt x="524510" y="2190750"/>
                    </a:cubicBezTo>
                    <a:cubicBezTo>
                      <a:pt x="538480" y="2197100"/>
                      <a:pt x="544830" y="2190750"/>
                      <a:pt x="549910" y="2178050"/>
                    </a:cubicBezTo>
                    <a:cubicBezTo>
                      <a:pt x="551180" y="2175510"/>
                      <a:pt x="557530" y="2174240"/>
                      <a:pt x="558800" y="2172970"/>
                    </a:cubicBezTo>
                    <a:cubicBezTo>
                      <a:pt x="556260" y="2180590"/>
                      <a:pt x="552450" y="2188210"/>
                      <a:pt x="548640" y="2197100"/>
                    </a:cubicBezTo>
                    <a:cubicBezTo>
                      <a:pt x="533400" y="2199640"/>
                      <a:pt x="515620" y="2203450"/>
                      <a:pt x="497840" y="2207260"/>
                    </a:cubicBezTo>
                    <a:cubicBezTo>
                      <a:pt x="481330" y="2211070"/>
                      <a:pt x="464820" y="2217420"/>
                      <a:pt x="447040" y="2219960"/>
                    </a:cubicBezTo>
                    <a:cubicBezTo>
                      <a:pt x="422910" y="2223770"/>
                      <a:pt x="398780" y="2226310"/>
                      <a:pt x="373380" y="2230120"/>
                    </a:cubicBezTo>
                    <a:cubicBezTo>
                      <a:pt x="344170" y="2235200"/>
                      <a:pt x="314960" y="2240280"/>
                      <a:pt x="285750" y="2246630"/>
                    </a:cubicBezTo>
                    <a:cubicBezTo>
                      <a:pt x="261620" y="2251710"/>
                      <a:pt x="238760" y="2259330"/>
                      <a:pt x="214630" y="2264410"/>
                    </a:cubicBezTo>
                    <a:cubicBezTo>
                      <a:pt x="198120" y="2268220"/>
                      <a:pt x="181610" y="2269490"/>
                      <a:pt x="166370" y="2275840"/>
                    </a:cubicBezTo>
                    <a:cubicBezTo>
                      <a:pt x="151130" y="2282190"/>
                      <a:pt x="129540" y="2280920"/>
                      <a:pt x="124460" y="2302510"/>
                    </a:cubicBezTo>
                    <a:cubicBezTo>
                      <a:pt x="115570" y="2297430"/>
                      <a:pt x="109220" y="2299970"/>
                      <a:pt x="107950" y="2308860"/>
                    </a:cubicBezTo>
                    <a:cubicBezTo>
                      <a:pt x="107950" y="2311400"/>
                      <a:pt x="106680" y="2313940"/>
                      <a:pt x="104140" y="2313940"/>
                    </a:cubicBezTo>
                    <a:cubicBezTo>
                      <a:pt x="90170" y="2317750"/>
                      <a:pt x="93980" y="2325370"/>
                      <a:pt x="100330" y="2332990"/>
                    </a:cubicBezTo>
                    <a:cubicBezTo>
                      <a:pt x="107950" y="2341880"/>
                      <a:pt x="107950" y="2350770"/>
                      <a:pt x="106680" y="2360930"/>
                    </a:cubicBezTo>
                    <a:cubicBezTo>
                      <a:pt x="104140" y="2374900"/>
                      <a:pt x="101600" y="2390140"/>
                      <a:pt x="99060" y="2404110"/>
                    </a:cubicBezTo>
                    <a:cubicBezTo>
                      <a:pt x="99060" y="2407920"/>
                      <a:pt x="102870" y="2411730"/>
                      <a:pt x="105410" y="2415540"/>
                    </a:cubicBezTo>
                    <a:lnTo>
                      <a:pt x="109220" y="2423160"/>
                    </a:lnTo>
                    <a:lnTo>
                      <a:pt x="109220" y="2444750"/>
                    </a:lnTo>
                    <a:cubicBezTo>
                      <a:pt x="114300" y="2444750"/>
                      <a:pt x="120650" y="2443480"/>
                      <a:pt x="127000" y="2443480"/>
                    </a:cubicBezTo>
                    <a:cubicBezTo>
                      <a:pt x="127000" y="2443480"/>
                      <a:pt x="127000" y="2444750"/>
                      <a:pt x="128270" y="2444750"/>
                    </a:cubicBezTo>
                    <a:cubicBezTo>
                      <a:pt x="124460" y="2446020"/>
                      <a:pt x="121920" y="2447290"/>
                      <a:pt x="118110" y="2449830"/>
                    </a:cubicBezTo>
                    <a:cubicBezTo>
                      <a:pt x="125730" y="2458720"/>
                      <a:pt x="111760" y="2481580"/>
                      <a:pt x="142240" y="2476500"/>
                    </a:cubicBezTo>
                    <a:cubicBezTo>
                      <a:pt x="133350" y="2484120"/>
                      <a:pt x="128270" y="2489200"/>
                      <a:pt x="124460" y="2491740"/>
                    </a:cubicBezTo>
                    <a:cubicBezTo>
                      <a:pt x="127000" y="2498090"/>
                      <a:pt x="129540" y="2501900"/>
                      <a:pt x="130810" y="2505710"/>
                    </a:cubicBezTo>
                    <a:cubicBezTo>
                      <a:pt x="125730" y="2509520"/>
                      <a:pt x="121920" y="2513330"/>
                      <a:pt x="118110" y="2515870"/>
                    </a:cubicBezTo>
                    <a:cubicBezTo>
                      <a:pt x="123190" y="2520950"/>
                      <a:pt x="128270" y="2524760"/>
                      <a:pt x="130810" y="2528570"/>
                    </a:cubicBezTo>
                    <a:cubicBezTo>
                      <a:pt x="135890" y="2523490"/>
                      <a:pt x="140970" y="2518410"/>
                      <a:pt x="146050" y="2518410"/>
                    </a:cubicBezTo>
                    <a:cubicBezTo>
                      <a:pt x="151130" y="2518410"/>
                      <a:pt x="157480" y="2527300"/>
                      <a:pt x="163830" y="2532380"/>
                    </a:cubicBezTo>
                    <a:cubicBezTo>
                      <a:pt x="163830" y="2533650"/>
                      <a:pt x="160020" y="2534920"/>
                      <a:pt x="158750" y="2534920"/>
                    </a:cubicBezTo>
                    <a:cubicBezTo>
                      <a:pt x="149860" y="2524760"/>
                      <a:pt x="140970" y="2523490"/>
                      <a:pt x="132080" y="2534920"/>
                    </a:cubicBezTo>
                    <a:cubicBezTo>
                      <a:pt x="132080" y="2534920"/>
                      <a:pt x="130810" y="2534920"/>
                      <a:pt x="130810" y="2533650"/>
                    </a:cubicBezTo>
                    <a:cubicBezTo>
                      <a:pt x="130810" y="2532380"/>
                      <a:pt x="130810" y="2532380"/>
                      <a:pt x="129540" y="2531110"/>
                    </a:cubicBezTo>
                    <a:cubicBezTo>
                      <a:pt x="124460" y="2536190"/>
                      <a:pt x="125730" y="2540000"/>
                      <a:pt x="132080" y="2543810"/>
                    </a:cubicBezTo>
                    <a:cubicBezTo>
                      <a:pt x="140970" y="2548890"/>
                      <a:pt x="139700" y="2552700"/>
                      <a:pt x="134620" y="2559050"/>
                    </a:cubicBezTo>
                    <a:cubicBezTo>
                      <a:pt x="137160" y="2560320"/>
                      <a:pt x="140970" y="2562860"/>
                      <a:pt x="140970" y="2564130"/>
                    </a:cubicBezTo>
                    <a:cubicBezTo>
                      <a:pt x="140970" y="2570480"/>
                      <a:pt x="153670" y="2574290"/>
                      <a:pt x="143510" y="2581910"/>
                    </a:cubicBezTo>
                    <a:cubicBezTo>
                      <a:pt x="148590" y="2588260"/>
                      <a:pt x="151130" y="2594610"/>
                      <a:pt x="162560" y="2597150"/>
                    </a:cubicBezTo>
                    <a:cubicBezTo>
                      <a:pt x="172720" y="2599690"/>
                      <a:pt x="175260" y="2594610"/>
                      <a:pt x="181610" y="2593340"/>
                    </a:cubicBezTo>
                    <a:cubicBezTo>
                      <a:pt x="187960" y="2592070"/>
                      <a:pt x="195580" y="2595880"/>
                      <a:pt x="201930" y="2597150"/>
                    </a:cubicBezTo>
                    <a:cubicBezTo>
                      <a:pt x="204470" y="2597150"/>
                      <a:pt x="207010" y="2593340"/>
                      <a:pt x="207010" y="2592070"/>
                    </a:cubicBezTo>
                    <a:cubicBezTo>
                      <a:pt x="215900" y="2593340"/>
                      <a:pt x="224790" y="2595880"/>
                      <a:pt x="232410" y="2594610"/>
                    </a:cubicBezTo>
                    <a:cubicBezTo>
                      <a:pt x="243840" y="2593340"/>
                      <a:pt x="250190" y="2597150"/>
                      <a:pt x="251460" y="2607310"/>
                    </a:cubicBezTo>
                    <a:cubicBezTo>
                      <a:pt x="252730" y="2618740"/>
                      <a:pt x="259080" y="2620010"/>
                      <a:pt x="267970" y="2618740"/>
                    </a:cubicBezTo>
                    <a:cubicBezTo>
                      <a:pt x="275590" y="2617470"/>
                      <a:pt x="281940" y="2614930"/>
                      <a:pt x="289560" y="2613660"/>
                    </a:cubicBezTo>
                    <a:cubicBezTo>
                      <a:pt x="285750" y="2609850"/>
                      <a:pt x="280670" y="2606040"/>
                      <a:pt x="274320" y="2600960"/>
                    </a:cubicBezTo>
                    <a:cubicBezTo>
                      <a:pt x="280670" y="2599690"/>
                      <a:pt x="287020" y="2597150"/>
                      <a:pt x="292100" y="2597150"/>
                    </a:cubicBezTo>
                    <a:cubicBezTo>
                      <a:pt x="302260" y="2595880"/>
                      <a:pt x="311150" y="2594610"/>
                      <a:pt x="321310" y="2594610"/>
                    </a:cubicBezTo>
                    <a:cubicBezTo>
                      <a:pt x="325120" y="2594610"/>
                      <a:pt x="328930" y="2597150"/>
                      <a:pt x="332740" y="2600960"/>
                    </a:cubicBezTo>
                    <a:cubicBezTo>
                      <a:pt x="316230" y="2600960"/>
                      <a:pt x="300990" y="2600960"/>
                      <a:pt x="289560" y="2613660"/>
                    </a:cubicBezTo>
                    <a:cubicBezTo>
                      <a:pt x="293370" y="2614930"/>
                      <a:pt x="298450" y="2616200"/>
                      <a:pt x="302260" y="2616200"/>
                    </a:cubicBezTo>
                    <a:cubicBezTo>
                      <a:pt x="323850" y="2614930"/>
                      <a:pt x="346710" y="2613660"/>
                      <a:pt x="368300" y="2612390"/>
                    </a:cubicBezTo>
                    <a:cubicBezTo>
                      <a:pt x="389890" y="2611120"/>
                      <a:pt x="410210" y="2608580"/>
                      <a:pt x="433070" y="2607310"/>
                    </a:cubicBezTo>
                    <a:cubicBezTo>
                      <a:pt x="439420" y="2633980"/>
                      <a:pt x="445770" y="2659380"/>
                      <a:pt x="450850" y="2684780"/>
                    </a:cubicBezTo>
                    <a:cubicBezTo>
                      <a:pt x="448310" y="2686050"/>
                      <a:pt x="445770" y="2687320"/>
                      <a:pt x="443230" y="2687320"/>
                    </a:cubicBezTo>
                    <a:cubicBezTo>
                      <a:pt x="447040" y="2692400"/>
                      <a:pt x="452120" y="2697480"/>
                      <a:pt x="453390" y="2702560"/>
                    </a:cubicBezTo>
                    <a:cubicBezTo>
                      <a:pt x="454660" y="2710180"/>
                      <a:pt x="453390" y="2717800"/>
                      <a:pt x="453390" y="2722880"/>
                    </a:cubicBezTo>
                    <a:cubicBezTo>
                      <a:pt x="462280" y="2725420"/>
                      <a:pt x="467360" y="2726690"/>
                      <a:pt x="473710" y="2727960"/>
                    </a:cubicBezTo>
                    <a:cubicBezTo>
                      <a:pt x="472440" y="2727960"/>
                      <a:pt x="471170" y="2729230"/>
                      <a:pt x="468630" y="2729230"/>
                    </a:cubicBezTo>
                    <a:cubicBezTo>
                      <a:pt x="469900" y="2738120"/>
                      <a:pt x="472440" y="2748280"/>
                      <a:pt x="473710" y="2760980"/>
                    </a:cubicBezTo>
                    <a:lnTo>
                      <a:pt x="494030" y="2760980"/>
                    </a:lnTo>
                    <a:cubicBezTo>
                      <a:pt x="497840" y="2760980"/>
                      <a:pt x="501650" y="2763520"/>
                      <a:pt x="502920" y="2764790"/>
                    </a:cubicBezTo>
                    <a:cubicBezTo>
                      <a:pt x="508000" y="2780030"/>
                      <a:pt x="519430" y="2785110"/>
                      <a:pt x="534670" y="2781300"/>
                    </a:cubicBezTo>
                    <a:cubicBezTo>
                      <a:pt x="541020" y="2780030"/>
                      <a:pt x="548640" y="2780030"/>
                      <a:pt x="554990" y="2780030"/>
                    </a:cubicBezTo>
                    <a:lnTo>
                      <a:pt x="570230" y="2780030"/>
                    </a:lnTo>
                    <a:cubicBezTo>
                      <a:pt x="575310" y="2780030"/>
                      <a:pt x="580390" y="2778760"/>
                      <a:pt x="585470" y="2777490"/>
                    </a:cubicBezTo>
                    <a:cubicBezTo>
                      <a:pt x="586740" y="2773680"/>
                      <a:pt x="586740" y="2769870"/>
                      <a:pt x="588010" y="2764790"/>
                    </a:cubicBezTo>
                    <a:cubicBezTo>
                      <a:pt x="591820" y="2764790"/>
                      <a:pt x="594360" y="2763520"/>
                      <a:pt x="598170" y="2763520"/>
                    </a:cubicBezTo>
                    <a:cubicBezTo>
                      <a:pt x="622300" y="2760980"/>
                      <a:pt x="647700" y="2757170"/>
                      <a:pt x="673100" y="2754630"/>
                    </a:cubicBezTo>
                    <a:cubicBezTo>
                      <a:pt x="673100" y="2754630"/>
                      <a:pt x="674370" y="2757170"/>
                      <a:pt x="675640" y="2760980"/>
                    </a:cubicBezTo>
                    <a:cubicBezTo>
                      <a:pt x="671830" y="2762250"/>
                      <a:pt x="669290" y="2763520"/>
                      <a:pt x="666750" y="2764790"/>
                    </a:cubicBezTo>
                    <a:cubicBezTo>
                      <a:pt x="676910" y="2774950"/>
                      <a:pt x="690880" y="2776220"/>
                      <a:pt x="699770" y="2768600"/>
                    </a:cubicBezTo>
                    <a:cubicBezTo>
                      <a:pt x="694690" y="2764790"/>
                      <a:pt x="690880" y="2762250"/>
                      <a:pt x="684530" y="2758440"/>
                    </a:cubicBezTo>
                    <a:lnTo>
                      <a:pt x="688340" y="2754630"/>
                    </a:lnTo>
                    <a:lnTo>
                      <a:pt x="698500" y="2754630"/>
                    </a:lnTo>
                    <a:lnTo>
                      <a:pt x="698500" y="2753360"/>
                    </a:lnTo>
                    <a:cubicBezTo>
                      <a:pt x="703580" y="2754630"/>
                      <a:pt x="707390" y="2757170"/>
                      <a:pt x="712470" y="2753360"/>
                    </a:cubicBezTo>
                    <a:lnTo>
                      <a:pt x="717550" y="2753360"/>
                    </a:lnTo>
                    <a:lnTo>
                      <a:pt x="762000" y="2755900"/>
                    </a:lnTo>
                    <a:cubicBezTo>
                      <a:pt x="767080" y="2755900"/>
                      <a:pt x="769620" y="2754630"/>
                      <a:pt x="772160" y="2752090"/>
                    </a:cubicBezTo>
                    <a:cubicBezTo>
                      <a:pt x="778510" y="2762250"/>
                      <a:pt x="783590" y="2771140"/>
                      <a:pt x="789940" y="2782570"/>
                    </a:cubicBezTo>
                    <a:cubicBezTo>
                      <a:pt x="788670" y="2782570"/>
                      <a:pt x="786130" y="2783840"/>
                      <a:pt x="783590" y="2783840"/>
                    </a:cubicBezTo>
                    <a:cubicBezTo>
                      <a:pt x="800100" y="2810510"/>
                      <a:pt x="810260" y="2838450"/>
                      <a:pt x="795020" y="2868930"/>
                    </a:cubicBezTo>
                    <a:cubicBezTo>
                      <a:pt x="796290" y="2879090"/>
                      <a:pt x="798830" y="2889250"/>
                      <a:pt x="800100" y="2901950"/>
                    </a:cubicBezTo>
                    <a:lnTo>
                      <a:pt x="812800" y="2901950"/>
                    </a:lnTo>
                    <a:cubicBezTo>
                      <a:pt x="810260" y="2908300"/>
                      <a:pt x="807720" y="2912110"/>
                      <a:pt x="806450" y="2915920"/>
                    </a:cubicBezTo>
                    <a:cubicBezTo>
                      <a:pt x="806450" y="2922270"/>
                      <a:pt x="820420" y="2924810"/>
                      <a:pt x="810260" y="2933700"/>
                    </a:cubicBezTo>
                    <a:lnTo>
                      <a:pt x="812800" y="2938780"/>
                    </a:lnTo>
                    <a:cubicBezTo>
                      <a:pt x="825500" y="2955290"/>
                      <a:pt x="839470" y="2970530"/>
                      <a:pt x="853440" y="2989580"/>
                    </a:cubicBezTo>
                    <a:cubicBezTo>
                      <a:pt x="843280" y="2994660"/>
                      <a:pt x="834390" y="2999740"/>
                      <a:pt x="822960" y="3004820"/>
                    </a:cubicBezTo>
                    <a:cubicBezTo>
                      <a:pt x="834390" y="3006090"/>
                      <a:pt x="835660" y="3012440"/>
                      <a:pt x="831850" y="3021330"/>
                    </a:cubicBezTo>
                    <a:cubicBezTo>
                      <a:pt x="830580" y="3023870"/>
                      <a:pt x="833120" y="3030220"/>
                      <a:pt x="834390" y="3031490"/>
                    </a:cubicBezTo>
                    <a:cubicBezTo>
                      <a:pt x="848360" y="3035300"/>
                      <a:pt x="861060" y="3049270"/>
                      <a:pt x="877570" y="3044190"/>
                    </a:cubicBezTo>
                    <a:cubicBezTo>
                      <a:pt x="877570" y="3046730"/>
                      <a:pt x="876300" y="3050540"/>
                      <a:pt x="875030" y="3051810"/>
                    </a:cubicBezTo>
                    <a:cubicBezTo>
                      <a:pt x="864870" y="3056890"/>
                      <a:pt x="854710" y="3060700"/>
                      <a:pt x="844550" y="3065780"/>
                    </a:cubicBezTo>
                    <a:lnTo>
                      <a:pt x="859790" y="3073400"/>
                    </a:lnTo>
                    <a:cubicBezTo>
                      <a:pt x="862330" y="3069590"/>
                      <a:pt x="863600" y="3065780"/>
                      <a:pt x="866140" y="3061970"/>
                    </a:cubicBezTo>
                    <a:cubicBezTo>
                      <a:pt x="873760" y="3065780"/>
                      <a:pt x="880110" y="3068320"/>
                      <a:pt x="887730" y="3072130"/>
                    </a:cubicBezTo>
                    <a:cubicBezTo>
                      <a:pt x="883919" y="3074670"/>
                      <a:pt x="881380" y="3075940"/>
                      <a:pt x="878840" y="3077210"/>
                    </a:cubicBezTo>
                    <a:cubicBezTo>
                      <a:pt x="881380" y="3078480"/>
                      <a:pt x="883920" y="3081020"/>
                      <a:pt x="887730" y="3082290"/>
                    </a:cubicBezTo>
                    <a:cubicBezTo>
                      <a:pt x="891539" y="3083560"/>
                      <a:pt x="895349" y="3082290"/>
                      <a:pt x="897890" y="3083560"/>
                    </a:cubicBezTo>
                    <a:cubicBezTo>
                      <a:pt x="904240" y="3077210"/>
                      <a:pt x="909320" y="3069590"/>
                      <a:pt x="915670" y="3065780"/>
                    </a:cubicBezTo>
                    <a:cubicBezTo>
                      <a:pt x="923290" y="3061970"/>
                      <a:pt x="1130300" y="3040380"/>
                      <a:pt x="1137920" y="3039110"/>
                    </a:cubicBezTo>
                    <a:cubicBezTo>
                      <a:pt x="1148080" y="3037840"/>
                      <a:pt x="1159510" y="3039110"/>
                      <a:pt x="1169670" y="3040380"/>
                    </a:cubicBezTo>
                    <a:lnTo>
                      <a:pt x="1143000" y="3051810"/>
                    </a:lnTo>
                    <a:lnTo>
                      <a:pt x="1146810" y="3059430"/>
                    </a:lnTo>
                    <a:cubicBezTo>
                      <a:pt x="1159510" y="3058160"/>
                      <a:pt x="1169670" y="3058160"/>
                      <a:pt x="1179830" y="3055620"/>
                    </a:cubicBezTo>
                    <a:cubicBezTo>
                      <a:pt x="1186180" y="3054350"/>
                      <a:pt x="1196340" y="3055620"/>
                      <a:pt x="1197610" y="3045460"/>
                    </a:cubicBezTo>
                    <a:cubicBezTo>
                      <a:pt x="1206500" y="3051810"/>
                      <a:pt x="1215390" y="3053080"/>
                      <a:pt x="1226820" y="3048000"/>
                    </a:cubicBezTo>
                    <a:cubicBezTo>
                      <a:pt x="1233170" y="3045460"/>
                      <a:pt x="1240790" y="3045460"/>
                      <a:pt x="1247140" y="3044190"/>
                    </a:cubicBezTo>
                    <a:cubicBezTo>
                      <a:pt x="1262380" y="3042920"/>
                      <a:pt x="1277620" y="3041650"/>
                      <a:pt x="1292860" y="3039110"/>
                    </a:cubicBezTo>
                    <a:lnTo>
                      <a:pt x="1308100" y="3039110"/>
                    </a:lnTo>
                    <a:cubicBezTo>
                      <a:pt x="1309370" y="3036570"/>
                      <a:pt x="1309370" y="3032760"/>
                      <a:pt x="1309370" y="3032760"/>
                    </a:cubicBezTo>
                    <a:cubicBezTo>
                      <a:pt x="1323340" y="3032760"/>
                      <a:pt x="1334770" y="3034030"/>
                      <a:pt x="1347470" y="3034030"/>
                    </a:cubicBezTo>
                    <a:cubicBezTo>
                      <a:pt x="1361440" y="3034030"/>
                      <a:pt x="1367790" y="3025140"/>
                      <a:pt x="1362710" y="3011170"/>
                    </a:cubicBezTo>
                    <a:cubicBezTo>
                      <a:pt x="1366520" y="3011170"/>
                      <a:pt x="1371599" y="3012440"/>
                      <a:pt x="1374140" y="3012440"/>
                    </a:cubicBezTo>
                    <a:cubicBezTo>
                      <a:pt x="1375410" y="3017520"/>
                      <a:pt x="1374140" y="3023870"/>
                      <a:pt x="1376680" y="3025140"/>
                    </a:cubicBezTo>
                    <a:cubicBezTo>
                      <a:pt x="1380490" y="3027680"/>
                      <a:pt x="1386840" y="3027680"/>
                      <a:pt x="1391919" y="3026410"/>
                    </a:cubicBezTo>
                    <a:cubicBezTo>
                      <a:pt x="1398269" y="3025140"/>
                      <a:pt x="1405889" y="3018790"/>
                      <a:pt x="1408430" y="3021330"/>
                    </a:cubicBezTo>
                    <a:cubicBezTo>
                      <a:pt x="1421130" y="3031490"/>
                      <a:pt x="1430019" y="3022600"/>
                      <a:pt x="1436369" y="3017520"/>
                    </a:cubicBezTo>
                    <a:cubicBezTo>
                      <a:pt x="1441449" y="3018790"/>
                      <a:pt x="1443989" y="3022600"/>
                      <a:pt x="1446530" y="3021330"/>
                    </a:cubicBezTo>
                    <a:cubicBezTo>
                      <a:pt x="1452880" y="3020060"/>
                      <a:pt x="1460499" y="3018790"/>
                      <a:pt x="1466849" y="3017520"/>
                    </a:cubicBezTo>
                    <a:cubicBezTo>
                      <a:pt x="1480819" y="3013710"/>
                      <a:pt x="1496060" y="3011170"/>
                      <a:pt x="1510030" y="3011170"/>
                    </a:cubicBezTo>
                    <a:cubicBezTo>
                      <a:pt x="1529080" y="3009900"/>
                      <a:pt x="1546860" y="3004820"/>
                      <a:pt x="1565910" y="3003550"/>
                    </a:cubicBezTo>
                    <a:cubicBezTo>
                      <a:pt x="1574799" y="3002280"/>
                      <a:pt x="1583690" y="3004820"/>
                      <a:pt x="1592580" y="3006090"/>
                    </a:cubicBezTo>
                    <a:cubicBezTo>
                      <a:pt x="1595119" y="3006090"/>
                      <a:pt x="1598930" y="3006090"/>
                      <a:pt x="1598930" y="3004820"/>
                    </a:cubicBezTo>
                    <a:cubicBezTo>
                      <a:pt x="1598930" y="2992120"/>
                      <a:pt x="1619249" y="2998470"/>
                      <a:pt x="1616710" y="2984500"/>
                    </a:cubicBezTo>
                    <a:cubicBezTo>
                      <a:pt x="1619249" y="2985770"/>
                      <a:pt x="1621790" y="2985770"/>
                      <a:pt x="1623060" y="2988310"/>
                    </a:cubicBezTo>
                    <a:cubicBezTo>
                      <a:pt x="1626870" y="2992120"/>
                      <a:pt x="1629410" y="2995930"/>
                      <a:pt x="1633220" y="2999740"/>
                    </a:cubicBezTo>
                    <a:cubicBezTo>
                      <a:pt x="1633220" y="2994660"/>
                      <a:pt x="1633220" y="2990850"/>
                      <a:pt x="1631950" y="2985770"/>
                    </a:cubicBezTo>
                    <a:cubicBezTo>
                      <a:pt x="1644650" y="2992120"/>
                      <a:pt x="1657350" y="2998470"/>
                      <a:pt x="1666240" y="3003550"/>
                    </a:cubicBezTo>
                    <a:cubicBezTo>
                      <a:pt x="1675130" y="2997200"/>
                      <a:pt x="1682750" y="2994660"/>
                      <a:pt x="1687830" y="2988310"/>
                    </a:cubicBezTo>
                    <a:cubicBezTo>
                      <a:pt x="1692909" y="2980690"/>
                      <a:pt x="1691640" y="2979420"/>
                      <a:pt x="1700530" y="2985770"/>
                    </a:cubicBezTo>
                    <a:cubicBezTo>
                      <a:pt x="1699259" y="2987040"/>
                      <a:pt x="1696719" y="2988310"/>
                      <a:pt x="1694180" y="2990850"/>
                    </a:cubicBezTo>
                    <a:cubicBezTo>
                      <a:pt x="1709419" y="2987040"/>
                      <a:pt x="1723390" y="2979420"/>
                      <a:pt x="1738630" y="2980690"/>
                    </a:cubicBezTo>
                    <a:cubicBezTo>
                      <a:pt x="1753869" y="2980690"/>
                      <a:pt x="1769109" y="2983230"/>
                      <a:pt x="1783080" y="2974340"/>
                    </a:cubicBezTo>
                    <a:cubicBezTo>
                      <a:pt x="1784350" y="2978150"/>
                      <a:pt x="1784350" y="2981960"/>
                      <a:pt x="1786890" y="2983230"/>
                    </a:cubicBezTo>
                    <a:cubicBezTo>
                      <a:pt x="1790700" y="2985770"/>
                      <a:pt x="1797050" y="2987040"/>
                      <a:pt x="1798319" y="2985770"/>
                    </a:cubicBezTo>
                    <a:cubicBezTo>
                      <a:pt x="1805940" y="2974340"/>
                      <a:pt x="1818640" y="2975610"/>
                      <a:pt x="1826259" y="2981960"/>
                    </a:cubicBezTo>
                    <a:cubicBezTo>
                      <a:pt x="1836419" y="2989580"/>
                      <a:pt x="1842769" y="2983230"/>
                      <a:pt x="1851659" y="2981960"/>
                    </a:cubicBezTo>
                    <a:cubicBezTo>
                      <a:pt x="1844039" y="2978150"/>
                      <a:pt x="1837689" y="2974340"/>
                      <a:pt x="1831339" y="2971800"/>
                    </a:cubicBezTo>
                    <a:cubicBezTo>
                      <a:pt x="1832609" y="2970530"/>
                      <a:pt x="1832609" y="2969260"/>
                      <a:pt x="1833879" y="2967990"/>
                    </a:cubicBezTo>
                    <a:cubicBezTo>
                      <a:pt x="1837689" y="2969260"/>
                      <a:pt x="1842769" y="2970530"/>
                      <a:pt x="1846579" y="2973070"/>
                    </a:cubicBezTo>
                    <a:cubicBezTo>
                      <a:pt x="1847849" y="2967990"/>
                      <a:pt x="1850389" y="2964180"/>
                      <a:pt x="1851659" y="2960370"/>
                    </a:cubicBezTo>
                    <a:cubicBezTo>
                      <a:pt x="1864359" y="2966720"/>
                      <a:pt x="1875789" y="2971799"/>
                      <a:pt x="1889759" y="2962909"/>
                    </a:cubicBezTo>
                    <a:cubicBezTo>
                      <a:pt x="1892299" y="2961639"/>
                      <a:pt x="1902459" y="2954020"/>
                      <a:pt x="1899919" y="2966720"/>
                    </a:cubicBezTo>
                    <a:cubicBezTo>
                      <a:pt x="1893569" y="2970530"/>
                      <a:pt x="1887219" y="2974340"/>
                      <a:pt x="1880869" y="2976880"/>
                    </a:cubicBezTo>
                    <a:cubicBezTo>
                      <a:pt x="1880869" y="2978150"/>
                      <a:pt x="1882139" y="2978150"/>
                      <a:pt x="1882139" y="2979420"/>
                    </a:cubicBezTo>
                    <a:cubicBezTo>
                      <a:pt x="1889759" y="2978149"/>
                      <a:pt x="1898649" y="2976880"/>
                      <a:pt x="1907539" y="2975609"/>
                    </a:cubicBezTo>
                    <a:cubicBezTo>
                      <a:pt x="1904999" y="2971799"/>
                      <a:pt x="1903729" y="2969259"/>
                      <a:pt x="1902459" y="2966720"/>
                    </a:cubicBezTo>
                    <a:cubicBezTo>
                      <a:pt x="1911349" y="2967990"/>
                      <a:pt x="1921509" y="2969259"/>
                      <a:pt x="1930399" y="2967990"/>
                    </a:cubicBezTo>
                    <a:cubicBezTo>
                      <a:pt x="1949449" y="2966720"/>
                      <a:pt x="1963419" y="2947670"/>
                      <a:pt x="1986279" y="2955290"/>
                    </a:cubicBezTo>
                    <a:cubicBezTo>
                      <a:pt x="1993899" y="2957830"/>
                      <a:pt x="2011679" y="2955290"/>
                      <a:pt x="2012949" y="2938780"/>
                    </a:cubicBezTo>
                    <a:cubicBezTo>
                      <a:pt x="2012949" y="2942590"/>
                      <a:pt x="2012949" y="2947670"/>
                      <a:pt x="2014219" y="2950209"/>
                    </a:cubicBezTo>
                    <a:cubicBezTo>
                      <a:pt x="2026919" y="2946399"/>
                      <a:pt x="2038349" y="2942589"/>
                      <a:pt x="2051049" y="2938780"/>
                    </a:cubicBezTo>
                    <a:cubicBezTo>
                      <a:pt x="2051049" y="2940050"/>
                      <a:pt x="2048509" y="2943859"/>
                      <a:pt x="2049779" y="2946400"/>
                    </a:cubicBezTo>
                    <a:cubicBezTo>
                      <a:pt x="2049779" y="2950210"/>
                      <a:pt x="2052319" y="2954020"/>
                      <a:pt x="2054859" y="2956560"/>
                    </a:cubicBezTo>
                    <a:cubicBezTo>
                      <a:pt x="2056129" y="2957830"/>
                      <a:pt x="2062479" y="2956560"/>
                      <a:pt x="2062479" y="2955290"/>
                    </a:cubicBezTo>
                    <a:cubicBezTo>
                      <a:pt x="2065019" y="2943860"/>
                      <a:pt x="2073909" y="2945130"/>
                      <a:pt x="2082799" y="2945130"/>
                    </a:cubicBezTo>
                    <a:cubicBezTo>
                      <a:pt x="2090419" y="2945130"/>
                      <a:pt x="2099309" y="2943859"/>
                      <a:pt x="2108199" y="2942590"/>
                    </a:cubicBezTo>
                    <a:cubicBezTo>
                      <a:pt x="2112009" y="2936240"/>
                      <a:pt x="2114549" y="2926080"/>
                      <a:pt x="2127249" y="2938780"/>
                    </a:cubicBezTo>
                    <a:cubicBezTo>
                      <a:pt x="2132329" y="2943859"/>
                      <a:pt x="2145029" y="2942590"/>
                      <a:pt x="2146299" y="2932430"/>
                    </a:cubicBezTo>
                    <a:lnTo>
                      <a:pt x="2199639" y="2932430"/>
                    </a:lnTo>
                    <a:lnTo>
                      <a:pt x="2199639" y="2934970"/>
                    </a:lnTo>
                    <a:cubicBezTo>
                      <a:pt x="2205989" y="2933699"/>
                      <a:pt x="2212339" y="2931159"/>
                      <a:pt x="2217419" y="2929890"/>
                    </a:cubicBezTo>
                    <a:cubicBezTo>
                      <a:pt x="2221229" y="2936240"/>
                      <a:pt x="2225039" y="2942590"/>
                      <a:pt x="2230119" y="2950210"/>
                    </a:cubicBezTo>
                    <a:cubicBezTo>
                      <a:pt x="2239009" y="2926080"/>
                      <a:pt x="2249169" y="2921000"/>
                      <a:pt x="2266949" y="2929890"/>
                    </a:cubicBezTo>
                    <a:cubicBezTo>
                      <a:pt x="2269489" y="2931160"/>
                      <a:pt x="2269489" y="2937510"/>
                      <a:pt x="2270759" y="2942590"/>
                    </a:cubicBezTo>
                    <a:cubicBezTo>
                      <a:pt x="2272029" y="2941320"/>
                      <a:pt x="2279649" y="2938780"/>
                      <a:pt x="2279649" y="2937510"/>
                    </a:cubicBezTo>
                    <a:cubicBezTo>
                      <a:pt x="2278379" y="2927350"/>
                      <a:pt x="2292349" y="2934970"/>
                      <a:pt x="2291079" y="2927350"/>
                    </a:cubicBezTo>
                    <a:cubicBezTo>
                      <a:pt x="2302509" y="2932430"/>
                      <a:pt x="2305049" y="2924810"/>
                      <a:pt x="2307589" y="2919730"/>
                    </a:cubicBezTo>
                    <a:cubicBezTo>
                      <a:pt x="2302509" y="2915920"/>
                      <a:pt x="2299969" y="2913380"/>
                      <a:pt x="2296159" y="2909570"/>
                    </a:cubicBezTo>
                    <a:cubicBezTo>
                      <a:pt x="2297429" y="2908299"/>
                      <a:pt x="2297429" y="2907030"/>
                      <a:pt x="2298699" y="2905759"/>
                    </a:cubicBezTo>
                    <a:cubicBezTo>
                      <a:pt x="2308859" y="2912109"/>
                      <a:pt x="2319019" y="2918459"/>
                      <a:pt x="2325369" y="2922270"/>
                    </a:cubicBezTo>
                    <a:cubicBezTo>
                      <a:pt x="2335529" y="2920999"/>
                      <a:pt x="2344419" y="2920999"/>
                      <a:pt x="2353309" y="2919730"/>
                    </a:cubicBezTo>
                    <a:cubicBezTo>
                      <a:pt x="2362199" y="2918460"/>
                      <a:pt x="2371089" y="2914650"/>
                      <a:pt x="2381249" y="2912109"/>
                    </a:cubicBezTo>
                    <a:cubicBezTo>
                      <a:pt x="2382519" y="2914649"/>
                      <a:pt x="2383789" y="2915920"/>
                      <a:pt x="2385059" y="2918459"/>
                    </a:cubicBezTo>
                    <a:cubicBezTo>
                      <a:pt x="2388869" y="2913380"/>
                      <a:pt x="2391409" y="2908299"/>
                      <a:pt x="2396489" y="2899409"/>
                    </a:cubicBezTo>
                    <a:lnTo>
                      <a:pt x="2396489" y="2919730"/>
                    </a:lnTo>
                    <a:cubicBezTo>
                      <a:pt x="2407919" y="2912109"/>
                      <a:pt x="2416809" y="2905759"/>
                      <a:pt x="2424429" y="2899409"/>
                    </a:cubicBezTo>
                    <a:cubicBezTo>
                      <a:pt x="2429509" y="2908299"/>
                      <a:pt x="2433319" y="2917189"/>
                      <a:pt x="2437129" y="2924809"/>
                    </a:cubicBezTo>
                    <a:cubicBezTo>
                      <a:pt x="2438399" y="2924809"/>
                      <a:pt x="2438399" y="2923539"/>
                      <a:pt x="2439669" y="2923539"/>
                    </a:cubicBezTo>
                    <a:cubicBezTo>
                      <a:pt x="2438399" y="2918459"/>
                      <a:pt x="2437129" y="2913379"/>
                      <a:pt x="2434589" y="2907029"/>
                    </a:cubicBezTo>
                    <a:lnTo>
                      <a:pt x="2499359" y="2907029"/>
                    </a:lnTo>
                    <a:cubicBezTo>
                      <a:pt x="2505709" y="2895599"/>
                      <a:pt x="2519679" y="2894329"/>
                      <a:pt x="2531109" y="2905759"/>
                    </a:cubicBezTo>
                    <a:cubicBezTo>
                      <a:pt x="2547619" y="2922269"/>
                      <a:pt x="2550159" y="2922269"/>
                      <a:pt x="2560319" y="2898139"/>
                    </a:cubicBezTo>
                    <a:cubicBezTo>
                      <a:pt x="2565399" y="2900679"/>
                      <a:pt x="2570479" y="2903219"/>
                      <a:pt x="2576829" y="2907029"/>
                    </a:cubicBezTo>
                    <a:cubicBezTo>
                      <a:pt x="2584449" y="2890519"/>
                      <a:pt x="2597149" y="2890519"/>
                      <a:pt x="2612389" y="2895599"/>
                    </a:cubicBezTo>
                    <a:cubicBezTo>
                      <a:pt x="2620009" y="2898139"/>
                      <a:pt x="2628899" y="2893059"/>
                      <a:pt x="2637789" y="2890519"/>
                    </a:cubicBezTo>
                    <a:lnTo>
                      <a:pt x="2644139" y="2896869"/>
                    </a:lnTo>
                    <a:cubicBezTo>
                      <a:pt x="2651759" y="2894329"/>
                      <a:pt x="2658109" y="2893059"/>
                      <a:pt x="2664459" y="2890519"/>
                    </a:cubicBezTo>
                    <a:cubicBezTo>
                      <a:pt x="2665730" y="2894329"/>
                      <a:pt x="2665730" y="2896869"/>
                      <a:pt x="2666999" y="2903219"/>
                    </a:cubicBezTo>
                    <a:cubicBezTo>
                      <a:pt x="2672079" y="2898139"/>
                      <a:pt x="2675889" y="2893059"/>
                      <a:pt x="2682239" y="2886709"/>
                    </a:cubicBezTo>
                    <a:cubicBezTo>
                      <a:pt x="2687319" y="2893059"/>
                      <a:pt x="2691129" y="2899409"/>
                      <a:pt x="2696209" y="2905759"/>
                    </a:cubicBezTo>
                    <a:cubicBezTo>
                      <a:pt x="2705099" y="2905759"/>
                      <a:pt x="2719069" y="2913379"/>
                      <a:pt x="2721609" y="2893059"/>
                    </a:cubicBezTo>
                    <a:cubicBezTo>
                      <a:pt x="2721609" y="2890519"/>
                      <a:pt x="2729230" y="2886709"/>
                      <a:pt x="2733039" y="2885439"/>
                    </a:cubicBezTo>
                    <a:cubicBezTo>
                      <a:pt x="2740659" y="2884169"/>
                      <a:pt x="2748279" y="2882899"/>
                      <a:pt x="2755899" y="2882899"/>
                    </a:cubicBezTo>
                    <a:cubicBezTo>
                      <a:pt x="2753359" y="2877819"/>
                      <a:pt x="2750819" y="2874009"/>
                      <a:pt x="2747009" y="2867659"/>
                    </a:cubicBezTo>
                    <a:cubicBezTo>
                      <a:pt x="2757169" y="2870199"/>
                      <a:pt x="2764789" y="2870199"/>
                      <a:pt x="2771139" y="2872739"/>
                    </a:cubicBezTo>
                    <a:cubicBezTo>
                      <a:pt x="2785109" y="2879089"/>
                      <a:pt x="2796539" y="2879089"/>
                      <a:pt x="2810509" y="2868929"/>
                    </a:cubicBezTo>
                    <a:cubicBezTo>
                      <a:pt x="2807969" y="2867659"/>
                      <a:pt x="2805430" y="2865119"/>
                      <a:pt x="2802889" y="2863849"/>
                    </a:cubicBezTo>
                    <a:cubicBezTo>
                      <a:pt x="2804159" y="2860039"/>
                      <a:pt x="2806699" y="2856229"/>
                      <a:pt x="2807969" y="2852419"/>
                    </a:cubicBezTo>
                    <a:cubicBezTo>
                      <a:pt x="2813049" y="2837179"/>
                      <a:pt x="2825749" y="2847339"/>
                      <a:pt x="2834639" y="2843529"/>
                    </a:cubicBezTo>
                    <a:cubicBezTo>
                      <a:pt x="2834639" y="2843529"/>
                      <a:pt x="2839719" y="2848609"/>
                      <a:pt x="2840989" y="2852419"/>
                    </a:cubicBezTo>
                    <a:cubicBezTo>
                      <a:pt x="2844799" y="2860039"/>
                      <a:pt x="2847339" y="2868929"/>
                      <a:pt x="2851149" y="2877819"/>
                    </a:cubicBezTo>
                    <a:cubicBezTo>
                      <a:pt x="2874009" y="2863849"/>
                      <a:pt x="2894329" y="2868929"/>
                      <a:pt x="2914649" y="2871469"/>
                    </a:cubicBezTo>
                    <a:cubicBezTo>
                      <a:pt x="2909569" y="2868929"/>
                      <a:pt x="2905759" y="2866389"/>
                      <a:pt x="2901949" y="2863849"/>
                    </a:cubicBezTo>
                    <a:cubicBezTo>
                      <a:pt x="2901949" y="2862579"/>
                      <a:pt x="2903219" y="2861309"/>
                      <a:pt x="2903219" y="2860039"/>
                    </a:cubicBezTo>
                    <a:cubicBezTo>
                      <a:pt x="2908299" y="2861309"/>
                      <a:pt x="2914649" y="2863849"/>
                      <a:pt x="2919730" y="2865119"/>
                    </a:cubicBezTo>
                    <a:cubicBezTo>
                      <a:pt x="2919730" y="2863849"/>
                      <a:pt x="2919730" y="2862579"/>
                      <a:pt x="2918459" y="2861309"/>
                    </a:cubicBezTo>
                    <a:cubicBezTo>
                      <a:pt x="2922269" y="2860039"/>
                      <a:pt x="2928619" y="2857499"/>
                      <a:pt x="2929889" y="2858769"/>
                    </a:cubicBezTo>
                    <a:cubicBezTo>
                      <a:pt x="2937509" y="2874009"/>
                      <a:pt x="2950209" y="2862579"/>
                      <a:pt x="2961639" y="2866389"/>
                    </a:cubicBezTo>
                    <a:cubicBezTo>
                      <a:pt x="2959099" y="2856229"/>
                      <a:pt x="2957829" y="2848609"/>
                      <a:pt x="2956559" y="2843529"/>
                    </a:cubicBezTo>
                    <a:cubicBezTo>
                      <a:pt x="2961639" y="2838449"/>
                      <a:pt x="2966719" y="2834639"/>
                      <a:pt x="2974339" y="2829559"/>
                    </a:cubicBezTo>
                    <a:cubicBezTo>
                      <a:pt x="2974339" y="2835909"/>
                      <a:pt x="2973069" y="2842259"/>
                      <a:pt x="2973069" y="2848609"/>
                    </a:cubicBezTo>
                    <a:cubicBezTo>
                      <a:pt x="2973069" y="2854959"/>
                      <a:pt x="2974339" y="2861309"/>
                      <a:pt x="2976879" y="2865119"/>
                    </a:cubicBezTo>
                    <a:cubicBezTo>
                      <a:pt x="2978149" y="2867659"/>
                      <a:pt x="2985769" y="2865119"/>
                      <a:pt x="2990849" y="2863849"/>
                    </a:cubicBezTo>
                    <a:cubicBezTo>
                      <a:pt x="2999739" y="2860039"/>
                      <a:pt x="3008629" y="2854959"/>
                      <a:pt x="3017519" y="2865119"/>
                    </a:cubicBezTo>
                    <a:cubicBezTo>
                      <a:pt x="3018790" y="2866389"/>
                      <a:pt x="3023869" y="2865119"/>
                      <a:pt x="3026409" y="2862579"/>
                    </a:cubicBezTo>
                    <a:cubicBezTo>
                      <a:pt x="3032759" y="2856229"/>
                      <a:pt x="3037839" y="2847339"/>
                      <a:pt x="3045459" y="2861309"/>
                    </a:cubicBezTo>
                    <a:cubicBezTo>
                      <a:pt x="3046730" y="2862579"/>
                      <a:pt x="3054349" y="2862579"/>
                      <a:pt x="3058159" y="2861309"/>
                    </a:cubicBezTo>
                    <a:cubicBezTo>
                      <a:pt x="3067049" y="2857499"/>
                      <a:pt x="3074669" y="2853689"/>
                      <a:pt x="3083559" y="2848609"/>
                    </a:cubicBezTo>
                    <a:cubicBezTo>
                      <a:pt x="3082289" y="2852419"/>
                      <a:pt x="3081019" y="2854959"/>
                      <a:pt x="3081019" y="2857499"/>
                    </a:cubicBezTo>
                    <a:cubicBezTo>
                      <a:pt x="3091180" y="2862579"/>
                      <a:pt x="3100069" y="2865119"/>
                      <a:pt x="3107690" y="2853689"/>
                    </a:cubicBezTo>
                    <a:cubicBezTo>
                      <a:pt x="3110230" y="2849879"/>
                      <a:pt x="3119119" y="2849879"/>
                      <a:pt x="3125469" y="2848609"/>
                    </a:cubicBezTo>
                    <a:cubicBezTo>
                      <a:pt x="3121659" y="2844799"/>
                      <a:pt x="3116580" y="2842259"/>
                      <a:pt x="3111499" y="2838449"/>
                    </a:cubicBezTo>
                    <a:cubicBezTo>
                      <a:pt x="3133089" y="2825749"/>
                      <a:pt x="3135629" y="2827019"/>
                      <a:pt x="3135629" y="2844799"/>
                    </a:cubicBezTo>
                    <a:cubicBezTo>
                      <a:pt x="3138169" y="2839719"/>
                      <a:pt x="3139439" y="2835909"/>
                      <a:pt x="3143249" y="2828289"/>
                    </a:cubicBezTo>
                    <a:cubicBezTo>
                      <a:pt x="3162299" y="2829559"/>
                      <a:pt x="3181349" y="2832099"/>
                      <a:pt x="3201669" y="2833369"/>
                    </a:cubicBezTo>
                    <a:lnTo>
                      <a:pt x="3201669" y="2839719"/>
                    </a:lnTo>
                    <a:lnTo>
                      <a:pt x="3194049" y="2839719"/>
                    </a:lnTo>
                    <a:cubicBezTo>
                      <a:pt x="3178809" y="2840989"/>
                      <a:pt x="3163569" y="2840989"/>
                      <a:pt x="3148329" y="2842259"/>
                    </a:cubicBezTo>
                    <a:cubicBezTo>
                      <a:pt x="3153409" y="2844799"/>
                      <a:pt x="3159759" y="2848609"/>
                      <a:pt x="3164839" y="2851149"/>
                    </a:cubicBezTo>
                    <a:cubicBezTo>
                      <a:pt x="3167379" y="2844799"/>
                      <a:pt x="3168649" y="2846069"/>
                      <a:pt x="3174999" y="2848609"/>
                    </a:cubicBezTo>
                    <a:cubicBezTo>
                      <a:pt x="3183889" y="2851149"/>
                      <a:pt x="3194049" y="2851149"/>
                      <a:pt x="3204209" y="2852419"/>
                    </a:cubicBezTo>
                    <a:cubicBezTo>
                      <a:pt x="3209289" y="2852419"/>
                      <a:pt x="3214369" y="2853689"/>
                      <a:pt x="3220719" y="2854959"/>
                    </a:cubicBezTo>
                    <a:cubicBezTo>
                      <a:pt x="3221990" y="2851149"/>
                      <a:pt x="3224530" y="2846069"/>
                      <a:pt x="3227069" y="2839719"/>
                    </a:cubicBezTo>
                    <a:cubicBezTo>
                      <a:pt x="3241040" y="2862579"/>
                      <a:pt x="3251199" y="2861309"/>
                      <a:pt x="3267710" y="2838449"/>
                    </a:cubicBezTo>
                    <a:cubicBezTo>
                      <a:pt x="3267710" y="2842259"/>
                      <a:pt x="3268980" y="2844799"/>
                      <a:pt x="3268980" y="2847339"/>
                    </a:cubicBezTo>
                    <a:cubicBezTo>
                      <a:pt x="3274060" y="2847339"/>
                      <a:pt x="3277870" y="2847339"/>
                      <a:pt x="3282950" y="2846069"/>
                    </a:cubicBezTo>
                    <a:cubicBezTo>
                      <a:pt x="3281680" y="2848609"/>
                      <a:pt x="3280410" y="2851149"/>
                      <a:pt x="3279140" y="2852419"/>
                    </a:cubicBezTo>
                    <a:lnTo>
                      <a:pt x="3281680" y="2854959"/>
                    </a:lnTo>
                    <a:cubicBezTo>
                      <a:pt x="3285490" y="2851149"/>
                      <a:pt x="3289300" y="2847339"/>
                      <a:pt x="3295650" y="2842259"/>
                    </a:cubicBezTo>
                    <a:cubicBezTo>
                      <a:pt x="3300730" y="2844799"/>
                      <a:pt x="3307080" y="2847339"/>
                      <a:pt x="3312160" y="2849879"/>
                    </a:cubicBezTo>
                    <a:cubicBezTo>
                      <a:pt x="3317240" y="2846069"/>
                      <a:pt x="3323590" y="2842259"/>
                      <a:pt x="3329940" y="2838449"/>
                    </a:cubicBezTo>
                    <a:cubicBezTo>
                      <a:pt x="3338830" y="2856229"/>
                      <a:pt x="3350260" y="2858769"/>
                      <a:pt x="3360420" y="2846069"/>
                    </a:cubicBezTo>
                    <a:cubicBezTo>
                      <a:pt x="3375660" y="2847339"/>
                      <a:pt x="3388360" y="2848609"/>
                      <a:pt x="3397250" y="2848609"/>
                    </a:cubicBezTo>
                    <a:cubicBezTo>
                      <a:pt x="3398520" y="2839719"/>
                      <a:pt x="3399790" y="2833369"/>
                      <a:pt x="3401060" y="2827019"/>
                    </a:cubicBezTo>
                    <a:cubicBezTo>
                      <a:pt x="3406140" y="2828289"/>
                      <a:pt x="3409950" y="2829559"/>
                      <a:pt x="3415030" y="2830829"/>
                    </a:cubicBezTo>
                    <a:cubicBezTo>
                      <a:pt x="3417570" y="2832099"/>
                      <a:pt x="3420110" y="2834639"/>
                      <a:pt x="3422650" y="2835909"/>
                    </a:cubicBezTo>
                    <a:cubicBezTo>
                      <a:pt x="3418840" y="2837179"/>
                      <a:pt x="3415030" y="2837179"/>
                      <a:pt x="3411220" y="2838449"/>
                    </a:cubicBezTo>
                    <a:cubicBezTo>
                      <a:pt x="3422650" y="2848609"/>
                      <a:pt x="3431540" y="2846069"/>
                      <a:pt x="3440430" y="2838449"/>
                    </a:cubicBezTo>
                    <a:cubicBezTo>
                      <a:pt x="3436620" y="2848609"/>
                      <a:pt x="3448050" y="2847339"/>
                      <a:pt x="3449320" y="2847339"/>
                    </a:cubicBezTo>
                    <a:cubicBezTo>
                      <a:pt x="3465830" y="2840989"/>
                      <a:pt x="3481070" y="2837179"/>
                      <a:pt x="3498850" y="2847339"/>
                    </a:cubicBezTo>
                    <a:cubicBezTo>
                      <a:pt x="3501390" y="2834639"/>
                      <a:pt x="3503930" y="2824479"/>
                      <a:pt x="3505200" y="2814319"/>
                    </a:cubicBezTo>
                    <a:cubicBezTo>
                      <a:pt x="3511550" y="2815589"/>
                      <a:pt x="3516630" y="2815589"/>
                      <a:pt x="3522980" y="2816859"/>
                    </a:cubicBezTo>
                    <a:cubicBezTo>
                      <a:pt x="3528060" y="2816859"/>
                      <a:pt x="3533140" y="2818129"/>
                      <a:pt x="3538220" y="2818129"/>
                    </a:cubicBezTo>
                    <a:lnTo>
                      <a:pt x="3538220" y="2821939"/>
                    </a:lnTo>
                    <a:cubicBezTo>
                      <a:pt x="3533140" y="2823209"/>
                      <a:pt x="3529330" y="2824479"/>
                      <a:pt x="3524250" y="2825749"/>
                    </a:cubicBezTo>
                    <a:lnTo>
                      <a:pt x="3524250" y="2829559"/>
                    </a:lnTo>
                    <a:cubicBezTo>
                      <a:pt x="3542030" y="2833369"/>
                      <a:pt x="3558540" y="2837179"/>
                      <a:pt x="3576320" y="2839719"/>
                    </a:cubicBezTo>
                    <a:cubicBezTo>
                      <a:pt x="3580130" y="2840989"/>
                      <a:pt x="3585210" y="2837179"/>
                      <a:pt x="3591560" y="2833369"/>
                    </a:cubicBezTo>
                    <a:cubicBezTo>
                      <a:pt x="3594100" y="2834639"/>
                      <a:pt x="3600450" y="2837179"/>
                      <a:pt x="3608070" y="2838449"/>
                    </a:cubicBezTo>
                    <a:cubicBezTo>
                      <a:pt x="3627120" y="2840989"/>
                      <a:pt x="3647440" y="2843529"/>
                      <a:pt x="3662680" y="2827019"/>
                    </a:cubicBezTo>
                    <a:cubicBezTo>
                      <a:pt x="3663950" y="2840989"/>
                      <a:pt x="3676650" y="2832099"/>
                      <a:pt x="3683000" y="2837179"/>
                    </a:cubicBezTo>
                    <a:cubicBezTo>
                      <a:pt x="3683000" y="2837179"/>
                      <a:pt x="3689350" y="2832099"/>
                      <a:pt x="3691890" y="2829559"/>
                    </a:cubicBezTo>
                    <a:cubicBezTo>
                      <a:pt x="3691890" y="2829559"/>
                      <a:pt x="3690620" y="2828289"/>
                      <a:pt x="3690620" y="2827019"/>
                    </a:cubicBezTo>
                    <a:cubicBezTo>
                      <a:pt x="3693160" y="2828289"/>
                      <a:pt x="3694430" y="2832099"/>
                      <a:pt x="3696970" y="2830829"/>
                    </a:cubicBezTo>
                    <a:cubicBezTo>
                      <a:pt x="3708400" y="2830829"/>
                      <a:pt x="3718560" y="2829559"/>
                      <a:pt x="3726180" y="2829559"/>
                    </a:cubicBezTo>
                    <a:cubicBezTo>
                      <a:pt x="3732530" y="2833369"/>
                      <a:pt x="3736340" y="2837179"/>
                      <a:pt x="3738880" y="2835909"/>
                    </a:cubicBezTo>
                    <a:cubicBezTo>
                      <a:pt x="3754120" y="2834639"/>
                      <a:pt x="3768090" y="2830829"/>
                      <a:pt x="3782060" y="2830829"/>
                    </a:cubicBezTo>
                    <a:cubicBezTo>
                      <a:pt x="3796030" y="2838449"/>
                      <a:pt x="3793490" y="2824479"/>
                      <a:pt x="3790950" y="2816859"/>
                    </a:cubicBezTo>
                    <a:cubicBezTo>
                      <a:pt x="3796030" y="2811779"/>
                      <a:pt x="3801110" y="2807969"/>
                      <a:pt x="3802380" y="2806699"/>
                    </a:cubicBezTo>
                    <a:cubicBezTo>
                      <a:pt x="3810000" y="2806699"/>
                      <a:pt x="3815080" y="2807969"/>
                      <a:pt x="3818890" y="2806699"/>
                    </a:cubicBezTo>
                    <a:cubicBezTo>
                      <a:pt x="3823969" y="2802889"/>
                      <a:pt x="3827780" y="2796539"/>
                      <a:pt x="3834130" y="2788919"/>
                    </a:cubicBezTo>
                    <a:cubicBezTo>
                      <a:pt x="3841750" y="2787649"/>
                      <a:pt x="3854450" y="2785109"/>
                      <a:pt x="3868420" y="2782569"/>
                    </a:cubicBezTo>
                    <a:cubicBezTo>
                      <a:pt x="3868420" y="2782569"/>
                      <a:pt x="3868420" y="2780029"/>
                      <a:pt x="3869690" y="2777489"/>
                    </a:cubicBezTo>
                    <a:cubicBezTo>
                      <a:pt x="3874770" y="2769869"/>
                      <a:pt x="3887470" y="2767329"/>
                      <a:pt x="3879850" y="2753359"/>
                    </a:cubicBezTo>
                    <a:cubicBezTo>
                      <a:pt x="3878580" y="2750819"/>
                      <a:pt x="3878580" y="2743199"/>
                      <a:pt x="3881120" y="2740659"/>
                    </a:cubicBezTo>
                    <a:cubicBezTo>
                      <a:pt x="3890010" y="2729229"/>
                      <a:pt x="3890010" y="2727959"/>
                      <a:pt x="3874770" y="2722879"/>
                    </a:cubicBezTo>
                    <a:cubicBezTo>
                      <a:pt x="3876040" y="2713989"/>
                      <a:pt x="3867150" y="2702559"/>
                      <a:pt x="3879850" y="2701289"/>
                    </a:cubicBezTo>
                    <a:cubicBezTo>
                      <a:pt x="3883660" y="2693669"/>
                      <a:pt x="3884930" y="2689859"/>
                      <a:pt x="3887470" y="2686049"/>
                    </a:cubicBezTo>
                    <a:cubicBezTo>
                      <a:pt x="3888740" y="2683509"/>
                      <a:pt x="3892550" y="2680969"/>
                      <a:pt x="3892550" y="2678429"/>
                    </a:cubicBezTo>
                    <a:cubicBezTo>
                      <a:pt x="3892550" y="2673349"/>
                      <a:pt x="3890010" y="2666999"/>
                      <a:pt x="3891280" y="2663189"/>
                    </a:cubicBezTo>
                    <a:cubicBezTo>
                      <a:pt x="3895090" y="2649219"/>
                      <a:pt x="3896360" y="2636519"/>
                      <a:pt x="3873500" y="2631439"/>
                    </a:cubicBezTo>
                    <a:cubicBezTo>
                      <a:pt x="3882390" y="2627629"/>
                      <a:pt x="3886200" y="2625089"/>
                      <a:pt x="3892550" y="2622549"/>
                    </a:cubicBezTo>
                    <a:cubicBezTo>
                      <a:pt x="3882390" y="2617469"/>
                      <a:pt x="3873500" y="2613659"/>
                      <a:pt x="3862070" y="2608579"/>
                    </a:cubicBezTo>
                    <a:lnTo>
                      <a:pt x="3873500" y="2608579"/>
                    </a:lnTo>
                    <a:lnTo>
                      <a:pt x="3873500" y="2604769"/>
                    </a:lnTo>
                    <a:cubicBezTo>
                      <a:pt x="3867150" y="2604769"/>
                      <a:pt x="3862070" y="2603499"/>
                      <a:pt x="3855720" y="2603499"/>
                    </a:cubicBezTo>
                    <a:cubicBezTo>
                      <a:pt x="3855720" y="2604769"/>
                      <a:pt x="3855720" y="2606039"/>
                      <a:pt x="3854450" y="2607309"/>
                    </a:cubicBezTo>
                    <a:cubicBezTo>
                      <a:pt x="3853180" y="2604769"/>
                      <a:pt x="3851910" y="2602229"/>
                      <a:pt x="3850640" y="2598419"/>
                    </a:cubicBezTo>
                    <a:cubicBezTo>
                      <a:pt x="3883660" y="2590799"/>
                      <a:pt x="4104640" y="2566669"/>
                      <a:pt x="4084320" y="2562859"/>
                    </a:cubicBezTo>
                    <a:cubicBezTo>
                      <a:pt x="4094480" y="2553969"/>
                      <a:pt x="4090670" y="2538729"/>
                      <a:pt x="4108450" y="2537459"/>
                    </a:cubicBezTo>
                    <a:cubicBezTo>
                      <a:pt x="4113530" y="2537459"/>
                      <a:pt x="4122420" y="2528569"/>
                      <a:pt x="4123690" y="2522219"/>
                    </a:cubicBezTo>
                    <a:cubicBezTo>
                      <a:pt x="4126230" y="2513329"/>
                      <a:pt x="4123690" y="2501899"/>
                      <a:pt x="4126230" y="2493009"/>
                    </a:cubicBezTo>
                    <a:cubicBezTo>
                      <a:pt x="4128770" y="2480309"/>
                      <a:pt x="4133850" y="2467609"/>
                      <a:pt x="4137660" y="2457449"/>
                    </a:cubicBezTo>
                    <a:cubicBezTo>
                      <a:pt x="4133850" y="2451099"/>
                      <a:pt x="4130040" y="2444749"/>
                      <a:pt x="4127500" y="2440939"/>
                    </a:cubicBezTo>
                    <a:cubicBezTo>
                      <a:pt x="4132580" y="2437129"/>
                      <a:pt x="4135120" y="2434589"/>
                      <a:pt x="4138930" y="2433319"/>
                    </a:cubicBezTo>
                    <a:cubicBezTo>
                      <a:pt x="4137660" y="2432049"/>
                      <a:pt x="4137660" y="2430779"/>
                      <a:pt x="4136390" y="2429509"/>
                    </a:cubicBezTo>
                    <a:cubicBezTo>
                      <a:pt x="4132580" y="2430779"/>
                      <a:pt x="4128770" y="2432049"/>
                      <a:pt x="4124960" y="2433319"/>
                    </a:cubicBezTo>
                    <a:cubicBezTo>
                      <a:pt x="4146550" y="2415539"/>
                      <a:pt x="4151630" y="2382519"/>
                      <a:pt x="4133850" y="2367279"/>
                    </a:cubicBezTo>
                    <a:cubicBezTo>
                      <a:pt x="4132580" y="2369819"/>
                      <a:pt x="4130040" y="2372359"/>
                      <a:pt x="4128770" y="2374899"/>
                    </a:cubicBezTo>
                    <a:cubicBezTo>
                      <a:pt x="4123690" y="2366009"/>
                      <a:pt x="4109720" y="2363469"/>
                      <a:pt x="4116070" y="2349499"/>
                    </a:cubicBezTo>
                    <a:cubicBezTo>
                      <a:pt x="4116070" y="2349499"/>
                      <a:pt x="4114800" y="2346959"/>
                      <a:pt x="4113530" y="2346959"/>
                    </a:cubicBezTo>
                    <a:cubicBezTo>
                      <a:pt x="4107180" y="2344419"/>
                      <a:pt x="4108450" y="2340609"/>
                      <a:pt x="4105910" y="2335529"/>
                    </a:cubicBezTo>
                    <a:cubicBezTo>
                      <a:pt x="4102100" y="2324099"/>
                      <a:pt x="4103370" y="2312669"/>
                      <a:pt x="4103370" y="2302509"/>
                    </a:cubicBezTo>
                    <a:lnTo>
                      <a:pt x="4103370" y="2256789"/>
                    </a:lnTo>
                    <a:cubicBezTo>
                      <a:pt x="4103370" y="2246629"/>
                      <a:pt x="4108450" y="2241549"/>
                      <a:pt x="4118610" y="2244089"/>
                    </a:cubicBezTo>
                    <a:cubicBezTo>
                      <a:pt x="4118610" y="2244089"/>
                      <a:pt x="4119880" y="2242819"/>
                      <a:pt x="4121150" y="2242819"/>
                    </a:cubicBezTo>
                    <a:cubicBezTo>
                      <a:pt x="4117340" y="2240279"/>
                      <a:pt x="4114800" y="2239009"/>
                      <a:pt x="4112260" y="2236469"/>
                    </a:cubicBezTo>
                    <a:cubicBezTo>
                      <a:pt x="4112260" y="2235199"/>
                      <a:pt x="4113530" y="2233929"/>
                      <a:pt x="4113530" y="2232659"/>
                    </a:cubicBezTo>
                    <a:cubicBezTo>
                      <a:pt x="4122420" y="2235199"/>
                      <a:pt x="4131310" y="2239009"/>
                      <a:pt x="4137660" y="2241549"/>
                    </a:cubicBezTo>
                    <a:cubicBezTo>
                      <a:pt x="4145280" y="2231389"/>
                      <a:pt x="4151630" y="2223769"/>
                      <a:pt x="4156710" y="2218689"/>
                    </a:cubicBezTo>
                    <a:lnTo>
                      <a:pt x="4156710" y="2195829"/>
                    </a:lnTo>
                    <a:cubicBezTo>
                      <a:pt x="4154170" y="2195829"/>
                      <a:pt x="4150360" y="2197099"/>
                      <a:pt x="4146550" y="2197099"/>
                    </a:cubicBezTo>
                    <a:cubicBezTo>
                      <a:pt x="4144010" y="2190749"/>
                      <a:pt x="4142740" y="2184399"/>
                      <a:pt x="4140200" y="2175509"/>
                    </a:cubicBezTo>
                    <a:cubicBezTo>
                      <a:pt x="4146550" y="2179319"/>
                      <a:pt x="4149090" y="2181859"/>
                      <a:pt x="4151630" y="2183129"/>
                    </a:cubicBezTo>
                    <a:cubicBezTo>
                      <a:pt x="4154170" y="2181859"/>
                      <a:pt x="4157980" y="2180589"/>
                      <a:pt x="4161790" y="2178049"/>
                    </a:cubicBezTo>
                    <a:cubicBezTo>
                      <a:pt x="4160520" y="2176779"/>
                      <a:pt x="4159250" y="2175509"/>
                      <a:pt x="4159250" y="2174239"/>
                    </a:cubicBezTo>
                    <a:cubicBezTo>
                      <a:pt x="4155440" y="2174239"/>
                      <a:pt x="4151630" y="2172969"/>
                      <a:pt x="4150360" y="2172969"/>
                    </a:cubicBezTo>
                    <a:cubicBezTo>
                      <a:pt x="4152900" y="2165349"/>
                      <a:pt x="4157980" y="2157729"/>
                      <a:pt x="4155440" y="2153919"/>
                    </a:cubicBezTo>
                    <a:cubicBezTo>
                      <a:pt x="4149090" y="2137409"/>
                      <a:pt x="4155440" y="2124709"/>
                      <a:pt x="4161790" y="2110739"/>
                    </a:cubicBezTo>
                    <a:cubicBezTo>
                      <a:pt x="4163060" y="2106929"/>
                      <a:pt x="4161790" y="2103119"/>
                      <a:pt x="4161790" y="2099309"/>
                    </a:cubicBezTo>
                    <a:cubicBezTo>
                      <a:pt x="4163060" y="2082799"/>
                      <a:pt x="4164330" y="2067559"/>
                      <a:pt x="4165599" y="2044699"/>
                    </a:cubicBezTo>
                    <a:cubicBezTo>
                      <a:pt x="4160519" y="2042159"/>
                      <a:pt x="4152899" y="2035809"/>
                      <a:pt x="4144009" y="2030729"/>
                    </a:cubicBezTo>
                    <a:cubicBezTo>
                      <a:pt x="4136389" y="2026919"/>
                      <a:pt x="4128769" y="2025649"/>
                      <a:pt x="4121149" y="2023109"/>
                    </a:cubicBezTo>
                    <a:cubicBezTo>
                      <a:pt x="4117340" y="2021839"/>
                      <a:pt x="4112259" y="2023109"/>
                      <a:pt x="4108449" y="2021839"/>
                    </a:cubicBezTo>
                    <a:cubicBezTo>
                      <a:pt x="4076699" y="2018029"/>
                      <a:pt x="4043679" y="2012949"/>
                      <a:pt x="4011929" y="2009139"/>
                    </a:cubicBezTo>
                    <a:cubicBezTo>
                      <a:pt x="3985259" y="2005329"/>
                      <a:pt x="3958589" y="2001519"/>
                      <a:pt x="3933189" y="1997709"/>
                    </a:cubicBezTo>
                    <a:cubicBezTo>
                      <a:pt x="3926839" y="1996439"/>
                      <a:pt x="3920489" y="1993899"/>
                      <a:pt x="3912869" y="1993899"/>
                    </a:cubicBezTo>
                    <a:cubicBezTo>
                      <a:pt x="3896359" y="1992629"/>
                      <a:pt x="3878579" y="1992629"/>
                      <a:pt x="3862069" y="1992629"/>
                    </a:cubicBezTo>
                    <a:cubicBezTo>
                      <a:pt x="3853179" y="1992629"/>
                      <a:pt x="3845559" y="1992629"/>
                      <a:pt x="3836669" y="1991359"/>
                    </a:cubicBezTo>
                    <a:cubicBezTo>
                      <a:pt x="3821429" y="1990089"/>
                      <a:pt x="3806189" y="1987549"/>
                      <a:pt x="3790949" y="1986279"/>
                    </a:cubicBezTo>
                    <a:lnTo>
                      <a:pt x="3790949" y="1982469"/>
                    </a:lnTo>
                    <a:cubicBezTo>
                      <a:pt x="3829049" y="1979929"/>
                      <a:pt x="3868419" y="1976119"/>
                      <a:pt x="3907789" y="1983739"/>
                    </a:cubicBezTo>
                    <a:cubicBezTo>
                      <a:pt x="3906519" y="1979929"/>
                      <a:pt x="3905249" y="1976119"/>
                      <a:pt x="3903979" y="1973579"/>
                    </a:cubicBezTo>
                    <a:cubicBezTo>
                      <a:pt x="3912869" y="1972309"/>
                      <a:pt x="3919219" y="1964689"/>
                      <a:pt x="3928109" y="1973579"/>
                    </a:cubicBezTo>
                    <a:cubicBezTo>
                      <a:pt x="3929379" y="1974849"/>
                      <a:pt x="3936999" y="1971039"/>
                      <a:pt x="3942079" y="1969769"/>
                    </a:cubicBezTo>
                    <a:lnTo>
                      <a:pt x="3942079" y="1967229"/>
                    </a:lnTo>
                    <a:lnTo>
                      <a:pt x="3930649" y="1967229"/>
                    </a:lnTo>
                    <a:cubicBezTo>
                      <a:pt x="3943349" y="1957069"/>
                      <a:pt x="3952240" y="1948179"/>
                      <a:pt x="3961129" y="1941829"/>
                    </a:cubicBezTo>
                    <a:cubicBezTo>
                      <a:pt x="3968749" y="1943099"/>
                      <a:pt x="3976369" y="1944369"/>
                      <a:pt x="3981449" y="1945639"/>
                    </a:cubicBezTo>
                    <a:cubicBezTo>
                      <a:pt x="3982719" y="1921509"/>
                      <a:pt x="3962399" y="1920239"/>
                      <a:pt x="3947159" y="1910079"/>
                    </a:cubicBezTo>
                    <a:cubicBezTo>
                      <a:pt x="3953509" y="1906269"/>
                      <a:pt x="3957319" y="1902459"/>
                      <a:pt x="3962399" y="1901189"/>
                    </a:cubicBezTo>
                    <a:cubicBezTo>
                      <a:pt x="3976369" y="1897379"/>
                      <a:pt x="3994149" y="1907539"/>
                      <a:pt x="4003040" y="1885949"/>
                    </a:cubicBezTo>
                    <a:cubicBezTo>
                      <a:pt x="4004310" y="1884679"/>
                      <a:pt x="4008119" y="1884679"/>
                      <a:pt x="4014469" y="1882139"/>
                    </a:cubicBezTo>
                    <a:cubicBezTo>
                      <a:pt x="4010660" y="1878329"/>
                      <a:pt x="4006849" y="1875789"/>
                      <a:pt x="4004310" y="1873249"/>
                    </a:cubicBezTo>
                    <a:cubicBezTo>
                      <a:pt x="4006850" y="1871979"/>
                      <a:pt x="4010660" y="1870709"/>
                      <a:pt x="4010660" y="1870709"/>
                    </a:cubicBezTo>
                    <a:cubicBezTo>
                      <a:pt x="4019550" y="1877059"/>
                      <a:pt x="4025900" y="1882139"/>
                      <a:pt x="4033519" y="1887219"/>
                    </a:cubicBezTo>
                    <a:cubicBezTo>
                      <a:pt x="4034790" y="1885949"/>
                      <a:pt x="4036060" y="1884679"/>
                      <a:pt x="4037329" y="1882139"/>
                    </a:cubicBezTo>
                    <a:cubicBezTo>
                      <a:pt x="4033519" y="1877059"/>
                      <a:pt x="4030979" y="1871979"/>
                      <a:pt x="4027169" y="1866899"/>
                    </a:cubicBezTo>
                    <a:cubicBezTo>
                      <a:pt x="4043679" y="1855469"/>
                      <a:pt x="4044949" y="1849119"/>
                      <a:pt x="4032249" y="1817369"/>
                    </a:cubicBezTo>
                    <a:cubicBezTo>
                      <a:pt x="4041140" y="1816099"/>
                      <a:pt x="4050029" y="1813559"/>
                      <a:pt x="4057649" y="1812289"/>
                    </a:cubicBezTo>
                    <a:cubicBezTo>
                      <a:pt x="4058919" y="1803399"/>
                      <a:pt x="4063999" y="1794509"/>
                      <a:pt x="4062729" y="1786889"/>
                    </a:cubicBezTo>
                    <a:cubicBezTo>
                      <a:pt x="4058919" y="1764029"/>
                      <a:pt x="4081779" y="1753869"/>
                      <a:pt x="4086859" y="1734819"/>
                    </a:cubicBezTo>
                    <a:cubicBezTo>
                      <a:pt x="4086859" y="1733549"/>
                      <a:pt x="4091939" y="1732279"/>
                      <a:pt x="4093209" y="1733549"/>
                    </a:cubicBezTo>
                    <a:cubicBezTo>
                      <a:pt x="4104639" y="1737359"/>
                      <a:pt x="4108449" y="1728469"/>
                      <a:pt x="4112259" y="1722119"/>
                    </a:cubicBezTo>
                    <a:cubicBezTo>
                      <a:pt x="4113529" y="1719579"/>
                      <a:pt x="4114799" y="1717039"/>
                      <a:pt x="4116069" y="1715769"/>
                    </a:cubicBezTo>
                    <a:cubicBezTo>
                      <a:pt x="4127499" y="1709419"/>
                      <a:pt x="4138929" y="1704339"/>
                      <a:pt x="4151629" y="1697989"/>
                    </a:cubicBezTo>
                    <a:cubicBezTo>
                      <a:pt x="4138929" y="1678939"/>
                      <a:pt x="4122419" y="1687829"/>
                      <a:pt x="4108449" y="1685289"/>
                    </a:cubicBezTo>
                    <a:lnTo>
                      <a:pt x="4108449" y="1680209"/>
                    </a:lnTo>
                    <a:cubicBezTo>
                      <a:pt x="4117339" y="1678939"/>
                      <a:pt x="4126229" y="1677669"/>
                      <a:pt x="4136389" y="1676399"/>
                    </a:cubicBezTo>
                    <a:cubicBezTo>
                      <a:pt x="4130039" y="1675129"/>
                      <a:pt x="4124959" y="1673859"/>
                      <a:pt x="4119879" y="1672589"/>
                    </a:cubicBezTo>
                    <a:cubicBezTo>
                      <a:pt x="4126229" y="1666239"/>
                      <a:pt x="4131309" y="1659889"/>
                      <a:pt x="4137659" y="1654809"/>
                    </a:cubicBezTo>
                    <a:cubicBezTo>
                      <a:pt x="4138929" y="1653539"/>
                      <a:pt x="4142739" y="1652269"/>
                      <a:pt x="4144009" y="1652269"/>
                    </a:cubicBezTo>
                    <a:cubicBezTo>
                      <a:pt x="4147819" y="1653539"/>
                      <a:pt x="4151629" y="1657349"/>
                      <a:pt x="4154169" y="1659889"/>
                    </a:cubicBezTo>
                    <a:cubicBezTo>
                      <a:pt x="4155439" y="1656079"/>
                      <a:pt x="4156709" y="1650999"/>
                      <a:pt x="4159249" y="1647189"/>
                    </a:cubicBezTo>
                    <a:cubicBezTo>
                      <a:pt x="4164329" y="1640839"/>
                      <a:pt x="4170679" y="1635759"/>
                      <a:pt x="4175759" y="1630679"/>
                    </a:cubicBezTo>
                    <a:cubicBezTo>
                      <a:pt x="4182109" y="1638299"/>
                      <a:pt x="4188459" y="1645919"/>
                      <a:pt x="4194809" y="1654809"/>
                    </a:cubicBezTo>
                    <a:cubicBezTo>
                      <a:pt x="4196079" y="1654809"/>
                      <a:pt x="4197349" y="1653539"/>
                      <a:pt x="4197349" y="1653539"/>
                    </a:cubicBezTo>
                    <a:cubicBezTo>
                      <a:pt x="4196079" y="1640839"/>
                      <a:pt x="4196079" y="1628139"/>
                      <a:pt x="4194809" y="1615439"/>
                    </a:cubicBezTo>
                    <a:cubicBezTo>
                      <a:pt x="4199889" y="1616709"/>
                      <a:pt x="4203699" y="1616709"/>
                      <a:pt x="4207509" y="1617979"/>
                    </a:cubicBezTo>
                    <a:cubicBezTo>
                      <a:pt x="4208779" y="1616709"/>
                      <a:pt x="4208779" y="1615439"/>
                      <a:pt x="4210049" y="1615439"/>
                    </a:cubicBezTo>
                    <a:cubicBezTo>
                      <a:pt x="4206239" y="1614169"/>
                      <a:pt x="4203699" y="1612899"/>
                      <a:pt x="4199889" y="1611629"/>
                    </a:cubicBezTo>
                    <a:cubicBezTo>
                      <a:pt x="4206239" y="1604009"/>
                      <a:pt x="4210049" y="1598929"/>
                      <a:pt x="4211319" y="1597659"/>
                    </a:cubicBezTo>
                    <a:lnTo>
                      <a:pt x="4211319" y="1573529"/>
                    </a:lnTo>
                    <a:cubicBezTo>
                      <a:pt x="4208779" y="1572259"/>
                      <a:pt x="4206239" y="1569719"/>
                      <a:pt x="4202429" y="1568449"/>
                    </a:cubicBezTo>
                    <a:cubicBezTo>
                      <a:pt x="4199889" y="1567179"/>
                      <a:pt x="4197349" y="1565909"/>
                      <a:pt x="4194809" y="1565909"/>
                    </a:cubicBezTo>
                    <a:cubicBezTo>
                      <a:pt x="4197349" y="1563369"/>
                      <a:pt x="4202429" y="1559559"/>
                      <a:pt x="4203699" y="1559559"/>
                    </a:cubicBezTo>
                    <a:cubicBezTo>
                      <a:pt x="4212589" y="1564639"/>
                      <a:pt x="4210049" y="1550669"/>
                      <a:pt x="4215129" y="1551939"/>
                    </a:cubicBezTo>
                    <a:cubicBezTo>
                      <a:pt x="4215129" y="1548129"/>
                      <a:pt x="4215129" y="1540509"/>
                      <a:pt x="4213859" y="1540509"/>
                    </a:cubicBezTo>
                    <a:cubicBezTo>
                      <a:pt x="4197349" y="1534159"/>
                      <a:pt x="4199889" y="1520189"/>
                      <a:pt x="4196079" y="1511299"/>
                    </a:cubicBezTo>
                    <a:close/>
                    <a:moveTo>
                      <a:pt x="234949" y="990600"/>
                    </a:moveTo>
                    <a:lnTo>
                      <a:pt x="271779" y="990600"/>
                    </a:lnTo>
                    <a:cubicBezTo>
                      <a:pt x="262889" y="1002030"/>
                      <a:pt x="241299" y="1002030"/>
                      <a:pt x="234949" y="990600"/>
                    </a:cubicBezTo>
                    <a:close/>
                    <a:moveTo>
                      <a:pt x="488949" y="1507490"/>
                    </a:moveTo>
                    <a:lnTo>
                      <a:pt x="488949" y="1502410"/>
                    </a:lnTo>
                    <a:cubicBezTo>
                      <a:pt x="505459" y="1501140"/>
                      <a:pt x="523239" y="1499870"/>
                      <a:pt x="539749" y="1499870"/>
                    </a:cubicBezTo>
                    <a:cubicBezTo>
                      <a:pt x="521969" y="1499870"/>
                      <a:pt x="506729" y="1515110"/>
                      <a:pt x="488949" y="1507490"/>
                    </a:cubicBezTo>
                    <a:close/>
                    <a:moveTo>
                      <a:pt x="182879" y="2123440"/>
                    </a:moveTo>
                    <a:cubicBezTo>
                      <a:pt x="190499" y="2115820"/>
                      <a:pt x="196849" y="2110740"/>
                      <a:pt x="199389" y="2106930"/>
                    </a:cubicBezTo>
                    <a:cubicBezTo>
                      <a:pt x="205739" y="2112010"/>
                      <a:pt x="209549" y="2115820"/>
                      <a:pt x="213359" y="2119630"/>
                    </a:cubicBezTo>
                    <a:cubicBezTo>
                      <a:pt x="204469" y="2119630"/>
                      <a:pt x="195579" y="2120900"/>
                      <a:pt x="182879" y="2123440"/>
                    </a:cubicBezTo>
                    <a:close/>
                    <a:moveTo>
                      <a:pt x="271779" y="2117090"/>
                    </a:moveTo>
                    <a:lnTo>
                      <a:pt x="238759" y="2117090"/>
                    </a:lnTo>
                    <a:cubicBezTo>
                      <a:pt x="237489" y="2117090"/>
                      <a:pt x="236219" y="2112010"/>
                      <a:pt x="233679" y="2108200"/>
                    </a:cubicBezTo>
                    <a:cubicBezTo>
                      <a:pt x="248919" y="2109470"/>
                      <a:pt x="260349" y="2110740"/>
                      <a:pt x="271779" y="2112010"/>
                    </a:cubicBezTo>
                    <a:lnTo>
                      <a:pt x="271779" y="2117090"/>
                    </a:lnTo>
                    <a:close/>
                    <a:moveTo>
                      <a:pt x="280669" y="2115820"/>
                    </a:moveTo>
                    <a:cubicBezTo>
                      <a:pt x="279399" y="2114550"/>
                      <a:pt x="279399" y="2113280"/>
                      <a:pt x="278129" y="2113280"/>
                    </a:cubicBezTo>
                    <a:cubicBezTo>
                      <a:pt x="283209" y="2109470"/>
                      <a:pt x="289559" y="2106930"/>
                      <a:pt x="294639" y="2103120"/>
                    </a:cubicBezTo>
                    <a:cubicBezTo>
                      <a:pt x="298449" y="2099310"/>
                      <a:pt x="299719" y="2092960"/>
                      <a:pt x="303529" y="2086610"/>
                    </a:cubicBezTo>
                    <a:cubicBezTo>
                      <a:pt x="313689" y="2106930"/>
                      <a:pt x="335279" y="2100580"/>
                      <a:pt x="354329" y="2105660"/>
                    </a:cubicBezTo>
                    <a:cubicBezTo>
                      <a:pt x="328929" y="2108200"/>
                      <a:pt x="304799" y="2112010"/>
                      <a:pt x="280669" y="2115820"/>
                    </a:cubicBezTo>
                    <a:close/>
                    <a:moveTo>
                      <a:pt x="114299" y="2428240"/>
                    </a:moveTo>
                    <a:cubicBezTo>
                      <a:pt x="115569" y="2428240"/>
                      <a:pt x="115569" y="2428240"/>
                      <a:pt x="114299" y="2428240"/>
                    </a:cubicBezTo>
                    <a:close/>
                    <a:moveTo>
                      <a:pt x="345439" y="2609850"/>
                    </a:moveTo>
                    <a:cubicBezTo>
                      <a:pt x="344169" y="2600960"/>
                      <a:pt x="342899" y="2594610"/>
                      <a:pt x="341629" y="2585720"/>
                    </a:cubicBezTo>
                    <a:cubicBezTo>
                      <a:pt x="350519" y="2588260"/>
                      <a:pt x="355599" y="2589530"/>
                      <a:pt x="360679" y="2592070"/>
                    </a:cubicBezTo>
                    <a:cubicBezTo>
                      <a:pt x="355599" y="2597150"/>
                      <a:pt x="351789" y="2602230"/>
                      <a:pt x="345439" y="2609850"/>
                    </a:cubicBezTo>
                    <a:close/>
                    <a:moveTo>
                      <a:pt x="636269" y="1050290"/>
                    </a:moveTo>
                    <a:cubicBezTo>
                      <a:pt x="627379" y="1051560"/>
                      <a:pt x="618489" y="1055370"/>
                      <a:pt x="610869" y="1055370"/>
                    </a:cubicBezTo>
                    <a:cubicBezTo>
                      <a:pt x="601979" y="1056640"/>
                      <a:pt x="593089" y="1055370"/>
                      <a:pt x="582929" y="1055370"/>
                    </a:cubicBezTo>
                    <a:cubicBezTo>
                      <a:pt x="581659" y="1054100"/>
                      <a:pt x="580389" y="1050290"/>
                      <a:pt x="579119" y="1046480"/>
                    </a:cubicBezTo>
                    <a:cubicBezTo>
                      <a:pt x="588009" y="1043940"/>
                      <a:pt x="596899" y="1040130"/>
                      <a:pt x="607059" y="1037590"/>
                    </a:cubicBezTo>
                    <a:cubicBezTo>
                      <a:pt x="607059" y="1041400"/>
                      <a:pt x="605789" y="1043940"/>
                      <a:pt x="605789" y="1047750"/>
                    </a:cubicBezTo>
                    <a:cubicBezTo>
                      <a:pt x="617219" y="1040130"/>
                      <a:pt x="627379" y="1041400"/>
                      <a:pt x="636269" y="1050290"/>
                    </a:cubicBezTo>
                    <a:cubicBezTo>
                      <a:pt x="650239" y="1040130"/>
                      <a:pt x="652779" y="1041400"/>
                      <a:pt x="656589" y="1062990"/>
                    </a:cubicBezTo>
                    <a:cubicBezTo>
                      <a:pt x="648969" y="1057910"/>
                      <a:pt x="642619" y="1054100"/>
                      <a:pt x="636269" y="1050290"/>
                    </a:cubicBezTo>
                    <a:close/>
                    <a:moveTo>
                      <a:pt x="684529" y="1047750"/>
                    </a:moveTo>
                    <a:cubicBezTo>
                      <a:pt x="687069" y="1045210"/>
                      <a:pt x="689609" y="1042670"/>
                      <a:pt x="690879" y="1040130"/>
                    </a:cubicBezTo>
                    <a:cubicBezTo>
                      <a:pt x="699769" y="1051560"/>
                      <a:pt x="699769" y="1051560"/>
                      <a:pt x="680719" y="1060450"/>
                    </a:cubicBezTo>
                    <a:lnTo>
                      <a:pt x="661669" y="1045210"/>
                    </a:lnTo>
                    <a:cubicBezTo>
                      <a:pt x="674369" y="1035050"/>
                      <a:pt x="681989" y="1035050"/>
                      <a:pt x="684529" y="1047750"/>
                    </a:cubicBezTo>
                    <a:close/>
                    <a:moveTo>
                      <a:pt x="694689" y="2744470"/>
                    </a:moveTo>
                    <a:cubicBezTo>
                      <a:pt x="695959" y="2743200"/>
                      <a:pt x="697229" y="2743200"/>
                      <a:pt x="698499" y="2741930"/>
                    </a:cubicBezTo>
                    <a:cubicBezTo>
                      <a:pt x="699769" y="2744470"/>
                      <a:pt x="702309" y="2747010"/>
                      <a:pt x="704849" y="2750820"/>
                    </a:cubicBezTo>
                    <a:cubicBezTo>
                      <a:pt x="702309" y="2750820"/>
                      <a:pt x="699769" y="2750820"/>
                      <a:pt x="697229" y="2752090"/>
                    </a:cubicBezTo>
                    <a:cubicBezTo>
                      <a:pt x="695959" y="2748280"/>
                      <a:pt x="695959" y="2745740"/>
                      <a:pt x="694689" y="2744470"/>
                    </a:cubicBezTo>
                    <a:close/>
                    <a:moveTo>
                      <a:pt x="772159" y="2735580"/>
                    </a:moveTo>
                    <a:cubicBezTo>
                      <a:pt x="773429" y="2739390"/>
                      <a:pt x="774699" y="2741930"/>
                      <a:pt x="777239" y="2744470"/>
                    </a:cubicBezTo>
                    <a:lnTo>
                      <a:pt x="773429" y="2744470"/>
                    </a:lnTo>
                    <a:cubicBezTo>
                      <a:pt x="773429" y="2741930"/>
                      <a:pt x="773429" y="2739390"/>
                      <a:pt x="772159" y="2735580"/>
                    </a:cubicBezTo>
                    <a:close/>
                    <a:moveTo>
                      <a:pt x="876299" y="3018790"/>
                    </a:moveTo>
                    <a:cubicBezTo>
                      <a:pt x="872489" y="3012440"/>
                      <a:pt x="869949" y="3007360"/>
                      <a:pt x="867409" y="3002280"/>
                    </a:cubicBezTo>
                    <a:lnTo>
                      <a:pt x="873759" y="2995930"/>
                    </a:lnTo>
                    <a:cubicBezTo>
                      <a:pt x="882649" y="3002280"/>
                      <a:pt x="883919" y="3012440"/>
                      <a:pt x="876299" y="3018790"/>
                    </a:cubicBezTo>
                    <a:close/>
                    <a:moveTo>
                      <a:pt x="1198879" y="3044190"/>
                    </a:moveTo>
                    <a:cubicBezTo>
                      <a:pt x="1193799" y="3041650"/>
                      <a:pt x="1188719" y="3040380"/>
                      <a:pt x="1183639" y="3037840"/>
                    </a:cubicBezTo>
                    <a:cubicBezTo>
                      <a:pt x="1188719" y="3032760"/>
                      <a:pt x="1193799" y="3027680"/>
                      <a:pt x="1197609" y="3025140"/>
                    </a:cubicBezTo>
                    <a:lnTo>
                      <a:pt x="1212849" y="3036570"/>
                    </a:lnTo>
                    <a:cubicBezTo>
                      <a:pt x="1209039" y="3039110"/>
                      <a:pt x="1203959" y="3041650"/>
                      <a:pt x="1198879" y="3044190"/>
                    </a:cubicBezTo>
                    <a:close/>
                    <a:moveTo>
                      <a:pt x="3445509" y="2828290"/>
                    </a:moveTo>
                    <a:cubicBezTo>
                      <a:pt x="3444239" y="2829560"/>
                      <a:pt x="3445509" y="2832100"/>
                      <a:pt x="3445509" y="2834640"/>
                    </a:cubicBezTo>
                    <a:lnTo>
                      <a:pt x="3426459" y="2838450"/>
                    </a:lnTo>
                    <a:cubicBezTo>
                      <a:pt x="3423919" y="2827020"/>
                      <a:pt x="3428999" y="2820670"/>
                      <a:pt x="3440429" y="2819400"/>
                    </a:cubicBezTo>
                    <a:cubicBezTo>
                      <a:pt x="3444239" y="2819400"/>
                      <a:pt x="3449319" y="2816860"/>
                      <a:pt x="3455669" y="2816860"/>
                    </a:cubicBezTo>
                    <a:cubicBezTo>
                      <a:pt x="3451859" y="2820670"/>
                      <a:pt x="3448049" y="2823210"/>
                      <a:pt x="3445509" y="2828290"/>
                    </a:cubicBezTo>
                    <a:close/>
                    <a:moveTo>
                      <a:pt x="3470909" y="2825750"/>
                    </a:moveTo>
                    <a:cubicBezTo>
                      <a:pt x="3465829" y="2824480"/>
                      <a:pt x="3462019" y="2820670"/>
                      <a:pt x="3458209" y="2818130"/>
                    </a:cubicBezTo>
                    <a:cubicBezTo>
                      <a:pt x="3463289" y="2811780"/>
                      <a:pt x="3467099" y="2807970"/>
                      <a:pt x="3469639" y="2804160"/>
                    </a:cubicBezTo>
                    <a:cubicBezTo>
                      <a:pt x="3474719" y="2810510"/>
                      <a:pt x="3479799" y="2815590"/>
                      <a:pt x="3484879" y="2823210"/>
                    </a:cubicBezTo>
                    <a:cubicBezTo>
                      <a:pt x="3481069" y="2824480"/>
                      <a:pt x="3475989" y="2825750"/>
                      <a:pt x="3470909" y="2825750"/>
                    </a:cubicBezTo>
                    <a:close/>
                    <a:moveTo>
                      <a:pt x="3604259" y="1967230"/>
                    </a:moveTo>
                    <a:cubicBezTo>
                      <a:pt x="3604259" y="1964690"/>
                      <a:pt x="3604259" y="1963420"/>
                      <a:pt x="3602989" y="1960880"/>
                    </a:cubicBezTo>
                    <a:lnTo>
                      <a:pt x="3629659" y="1957070"/>
                    </a:lnTo>
                    <a:cubicBezTo>
                      <a:pt x="3629659" y="1959610"/>
                      <a:pt x="3630929" y="1962150"/>
                      <a:pt x="3630929" y="1964690"/>
                    </a:cubicBezTo>
                    <a:cubicBezTo>
                      <a:pt x="3620769" y="1964690"/>
                      <a:pt x="3611879" y="1965960"/>
                      <a:pt x="3604259" y="1967230"/>
                    </a:cubicBezTo>
                    <a:close/>
                    <a:moveTo>
                      <a:pt x="3670299" y="1969770"/>
                    </a:moveTo>
                    <a:cubicBezTo>
                      <a:pt x="3662679" y="1969770"/>
                      <a:pt x="3653789" y="1969770"/>
                      <a:pt x="3646169" y="1967230"/>
                    </a:cubicBezTo>
                    <a:cubicBezTo>
                      <a:pt x="3642359" y="1965960"/>
                      <a:pt x="3641089" y="1960880"/>
                      <a:pt x="3637279" y="1958340"/>
                    </a:cubicBezTo>
                    <a:cubicBezTo>
                      <a:pt x="3638549" y="1957070"/>
                      <a:pt x="3638549" y="1955800"/>
                      <a:pt x="3639819" y="1954530"/>
                    </a:cubicBezTo>
                    <a:cubicBezTo>
                      <a:pt x="3651249" y="1957070"/>
                      <a:pt x="3661409" y="1958340"/>
                      <a:pt x="3671569" y="1960880"/>
                    </a:cubicBezTo>
                    <a:cubicBezTo>
                      <a:pt x="3670299" y="1964690"/>
                      <a:pt x="3670299" y="1968500"/>
                      <a:pt x="3670299" y="1969770"/>
                    </a:cubicBezTo>
                    <a:close/>
                    <a:moveTo>
                      <a:pt x="3727449" y="1968500"/>
                    </a:moveTo>
                    <a:cubicBezTo>
                      <a:pt x="3718559" y="1967230"/>
                      <a:pt x="3709669" y="1960880"/>
                      <a:pt x="3700779" y="1969770"/>
                    </a:cubicBezTo>
                    <a:cubicBezTo>
                      <a:pt x="3699509" y="1971040"/>
                      <a:pt x="3691889" y="1967230"/>
                      <a:pt x="3688079" y="1965960"/>
                    </a:cubicBezTo>
                    <a:cubicBezTo>
                      <a:pt x="3688079" y="1964690"/>
                      <a:pt x="3689349" y="1962150"/>
                      <a:pt x="3689349" y="1960880"/>
                    </a:cubicBezTo>
                    <a:lnTo>
                      <a:pt x="3731259" y="1960880"/>
                    </a:lnTo>
                    <a:cubicBezTo>
                      <a:pt x="3732529" y="1960880"/>
                      <a:pt x="3733799" y="1964690"/>
                      <a:pt x="3735069" y="1967230"/>
                    </a:cubicBezTo>
                    <a:cubicBezTo>
                      <a:pt x="3731259" y="1967230"/>
                      <a:pt x="3728719" y="1968500"/>
                      <a:pt x="3727449" y="1968500"/>
                    </a:cubicBezTo>
                    <a:close/>
                    <a:moveTo>
                      <a:pt x="3848099" y="2598420"/>
                    </a:moveTo>
                    <a:cubicBezTo>
                      <a:pt x="3846829" y="2599690"/>
                      <a:pt x="3846829" y="2600960"/>
                      <a:pt x="3846829" y="2599690"/>
                    </a:cubicBezTo>
                    <a:cubicBezTo>
                      <a:pt x="3845559" y="2599690"/>
                      <a:pt x="3845559" y="2598420"/>
                      <a:pt x="3848099" y="2598420"/>
                    </a:cubicBezTo>
                    <a:close/>
                    <a:moveTo>
                      <a:pt x="132079" y="2529840"/>
                    </a:moveTo>
                    <a:cubicBezTo>
                      <a:pt x="130809" y="2529840"/>
                      <a:pt x="130809" y="2531110"/>
                      <a:pt x="129539" y="2531110"/>
                    </a:cubicBezTo>
                    <a:cubicBezTo>
                      <a:pt x="129539" y="2531110"/>
                      <a:pt x="130809" y="2529840"/>
                      <a:pt x="132079" y="2529840"/>
                    </a:cubicBezTo>
                    <a:close/>
                    <a:moveTo>
                      <a:pt x="615949" y="2769870"/>
                    </a:moveTo>
                    <a:cubicBezTo>
                      <a:pt x="621029" y="2772410"/>
                      <a:pt x="626109" y="2774950"/>
                      <a:pt x="629919" y="2776220"/>
                    </a:cubicBezTo>
                    <a:cubicBezTo>
                      <a:pt x="612139" y="2786380"/>
                      <a:pt x="600709" y="2783840"/>
                      <a:pt x="589279" y="2766060"/>
                    </a:cubicBezTo>
                    <a:cubicBezTo>
                      <a:pt x="593089" y="2766060"/>
                      <a:pt x="595629" y="2764790"/>
                      <a:pt x="599439" y="2764790"/>
                    </a:cubicBezTo>
                    <a:cubicBezTo>
                      <a:pt x="604519" y="2766060"/>
                      <a:pt x="610869" y="2767330"/>
                      <a:pt x="615949" y="2769870"/>
                    </a:cubicBezTo>
                    <a:close/>
                    <a:moveTo>
                      <a:pt x="2835909" y="2874010"/>
                    </a:moveTo>
                    <a:cubicBezTo>
                      <a:pt x="2832099" y="2872740"/>
                      <a:pt x="2829559" y="2872740"/>
                      <a:pt x="2824479" y="2871470"/>
                    </a:cubicBezTo>
                    <a:cubicBezTo>
                      <a:pt x="2819399" y="2870200"/>
                      <a:pt x="2813049" y="2866390"/>
                      <a:pt x="2805429" y="2863850"/>
                    </a:cubicBezTo>
                    <a:cubicBezTo>
                      <a:pt x="2810509" y="2862580"/>
                      <a:pt x="2814319" y="2860040"/>
                      <a:pt x="2819399" y="2858770"/>
                    </a:cubicBezTo>
                    <a:cubicBezTo>
                      <a:pt x="2833369" y="2854960"/>
                      <a:pt x="2839719" y="2861310"/>
                      <a:pt x="2835909" y="2874010"/>
                    </a:cubicBezTo>
                    <a:close/>
                    <a:moveTo>
                      <a:pt x="2590799" y="2903220"/>
                    </a:moveTo>
                    <a:cubicBezTo>
                      <a:pt x="2598419" y="2904490"/>
                      <a:pt x="2607309" y="2904490"/>
                      <a:pt x="2616199" y="2905760"/>
                    </a:cubicBezTo>
                    <a:cubicBezTo>
                      <a:pt x="2612389" y="2918460"/>
                      <a:pt x="2602229" y="2914650"/>
                      <a:pt x="2594609" y="2913380"/>
                    </a:cubicBezTo>
                    <a:cubicBezTo>
                      <a:pt x="2592069" y="2913380"/>
                      <a:pt x="2589529" y="2908300"/>
                      <a:pt x="2586989" y="2905760"/>
                    </a:cubicBezTo>
                    <a:cubicBezTo>
                      <a:pt x="2588259" y="2904490"/>
                      <a:pt x="2589529" y="2903220"/>
                      <a:pt x="2590799" y="2903220"/>
                    </a:cubicBezTo>
                    <a:close/>
                    <a:moveTo>
                      <a:pt x="219709" y="2604770"/>
                    </a:moveTo>
                    <a:cubicBezTo>
                      <a:pt x="220979" y="2608580"/>
                      <a:pt x="222249" y="2611120"/>
                      <a:pt x="223519" y="2616200"/>
                    </a:cubicBezTo>
                    <a:cubicBezTo>
                      <a:pt x="215899" y="2616200"/>
                      <a:pt x="209549" y="2616200"/>
                      <a:pt x="203199" y="2614930"/>
                    </a:cubicBezTo>
                    <a:lnTo>
                      <a:pt x="203199" y="2606040"/>
                    </a:lnTo>
                    <a:cubicBezTo>
                      <a:pt x="208279" y="2606040"/>
                      <a:pt x="213359" y="2606040"/>
                      <a:pt x="219709" y="2604770"/>
                    </a:cubicBezTo>
                    <a:close/>
                    <a:moveTo>
                      <a:pt x="715009" y="2762250"/>
                    </a:moveTo>
                    <a:cubicBezTo>
                      <a:pt x="722629" y="2763520"/>
                      <a:pt x="730249" y="2763520"/>
                      <a:pt x="739139" y="2764790"/>
                    </a:cubicBezTo>
                    <a:cubicBezTo>
                      <a:pt x="734059" y="2769870"/>
                      <a:pt x="713739" y="2773680"/>
                      <a:pt x="709929" y="2769870"/>
                    </a:cubicBezTo>
                    <a:cubicBezTo>
                      <a:pt x="709929" y="2768600"/>
                      <a:pt x="708659" y="2766060"/>
                      <a:pt x="709929" y="2764790"/>
                    </a:cubicBezTo>
                    <a:cubicBezTo>
                      <a:pt x="711199" y="2763520"/>
                      <a:pt x="713739" y="2762250"/>
                      <a:pt x="715009" y="2762250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 t="-2154" b="-2154"/>
                </a:stretch>
              </a:blipFill>
            </p:spPr>
          </p:sp>
        </p:grpSp>
        <p:grpSp>
          <p:nvGrpSpPr>
            <p:cNvPr id="141" name="Group 10">
              <a:extLst>
                <a:ext uri="{FF2B5EF4-FFF2-40B4-BE49-F238E27FC236}">
                  <a16:creationId xmlns:a16="http://schemas.microsoft.com/office/drawing/2014/main" id="{99AE3410-C3F6-45AC-AB85-645D13ED847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13148" y="1346462"/>
              <a:ext cx="2156872" cy="1582098"/>
              <a:chOff x="0" y="0"/>
              <a:chExt cx="4198620" cy="3079750"/>
            </a:xfrm>
          </p:grpSpPr>
          <p:sp>
            <p:nvSpPr>
              <p:cNvPr id="142" name="Freeform 11">
                <a:extLst>
                  <a:ext uri="{FF2B5EF4-FFF2-40B4-BE49-F238E27FC236}">
                    <a16:creationId xmlns:a16="http://schemas.microsoft.com/office/drawing/2014/main" id="{FB37EE41-B624-47E9-8628-DA8219E4C6E1}"/>
                  </a:ext>
                </a:extLst>
              </p:cNvPr>
              <p:cNvSpPr/>
              <p:nvPr/>
            </p:nvSpPr>
            <p:spPr>
              <a:xfrm>
                <a:off x="-12699" y="-2540"/>
                <a:ext cx="4215129" cy="3083560"/>
              </a:xfrm>
              <a:custGeom>
                <a:avLst/>
                <a:gdLst/>
                <a:ahLst/>
                <a:cxnLst/>
                <a:rect l="l" t="t" r="r" b="b"/>
                <a:pathLst>
                  <a:path w="4215129" h="3083560">
                    <a:moveTo>
                      <a:pt x="4196079" y="1511300"/>
                    </a:moveTo>
                    <a:cubicBezTo>
                      <a:pt x="4199889" y="1508760"/>
                      <a:pt x="4203699" y="1507490"/>
                      <a:pt x="4206239" y="1503680"/>
                    </a:cubicBezTo>
                    <a:cubicBezTo>
                      <a:pt x="4208779" y="1501140"/>
                      <a:pt x="4213859" y="1497330"/>
                      <a:pt x="4213859" y="1493520"/>
                    </a:cubicBezTo>
                    <a:cubicBezTo>
                      <a:pt x="4213859" y="1490980"/>
                      <a:pt x="4208779" y="1487170"/>
                      <a:pt x="4206239" y="1484630"/>
                    </a:cubicBezTo>
                    <a:lnTo>
                      <a:pt x="4194809" y="1473200"/>
                    </a:lnTo>
                    <a:cubicBezTo>
                      <a:pt x="4197349" y="1470660"/>
                      <a:pt x="4202429" y="1469390"/>
                      <a:pt x="4202429" y="1465580"/>
                    </a:cubicBezTo>
                    <a:cubicBezTo>
                      <a:pt x="4204969" y="1455420"/>
                      <a:pt x="4208779" y="1445260"/>
                      <a:pt x="4208779" y="1435100"/>
                    </a:cubicBezTo>
                    <a:cubicBezTo>
                      <a:pt x="4208779" y="1430020"/>
                      <a:pt x="4199889" y="1426210"/>
                      <a:pt x="4194809" y="1419860"/>
                    </a:cubicBezTo>
                    <a:cubicBezTo>
                      <a:pt x="4199889" y="1419860"/>
                      <a:pt x="4202429" y="1419860"/>
                      <a:pt x="4206239" y="1418590"/>
                    </a:cubicBezTo>
                    <a:lnTo>
                      <a:pt x="4206239" y="1414780"/>
                    </a:lnTo>
                    <a:lnTo>
                      <a:pt x="4194809" y="1414780"/>
                    </a:lnTo>
                    <a:cubicBezTo>
                      <a:pt x="4187189" y="1409700"/>
                      <a:pt x="4179569" y="1399540"/>
                      <a:pt x="4177029" y="1400810"/>
                    </a:cubicBezTo>
                    <a:cubicBezTo>
                      <a:pt x="4163059" y="1408430"/>
                      <a:pt x="4163059" y="1398270"/>
                      <a:pt x="4160519" y="1390650"/>
                    </a:cubicBezTo>
                    <a:cubicBezTo>
                      <a:pt x="4155439" y="1391920"/>
                      <a:pt x="4150359" y="1393190"/>
                      <a:pt x="4146549" y="1391920"/>
                    </a:cubicBezTo>
                    <a:cubicBezTo>
                      <a:pt x="4137659" y="1390650"/>
                      <a:pt x="4128769" y="1386840"/>
                      <a:pt x="4119879" y="1386840"/>
                    </a:cubicBezTo>
                    <a:cubicBezTo>
                      <a:pt x="4108449" y="1385570"/>
                      <a:pt x="4095749" y="1385570"/>
                      <a:pt x="4083049" y="1384300"/>
                    </a:cubicBezTo>
                    <a:cubicBezTo>
                      <a:pt x="4063999" y="1381760"/>
                      <a:pt x="4044949" y="1379220"/>
                      <a:pt x="4025899" y="1376680"/>
                    </a:cubicBezTo>
                    <a:cubicBezTo>
                      <a:pt x="4024629" y="1376680"/>
                      <a:pt x="4022089" y="1379220"/>
                      <a:pt x="4020819" y="1379220"/>
                    </a:cubicBezTo>
                    <a:cubicBezTo>
                      <a:pt x="4010659" y="1377950"/>
                      <a:pt x="4000499" y="1376680"/>
                      <a:pt x="3991609" y="1374140"/>
                    </a:cubicBezTo>
                    <a:cubicBezTo>
                      <a:pt x="3989069" y="1372870"/>
                      <a:pt x="3987799" y="1366520"/>
                      <a:pt x="3987799" y="1363980"/>
                    </a:cubicBezTo>
                    <a:cubicBezTo>
                      <a:pt x="4001769" y="1353820"/>
                      <a:pt x="4015740" y="1343660"/>
                      <a:pt x="4024629" y="1337310"/>
                    </a:cubicBezTo>
                    <a:cubicBezTo>
                      <a:pt x="4034789" y="1336040"/>
                      <a:pt x="4041139" y="1334770"/>
                      <a:pt x="4050029" y="1334770"/>
                    </a:cubicBezTo>
                    <a:cubicBezTo>
                      <a:pt x="4042409" y="1324610"/>
                      <a:pt x="4037329" y="1319530"/>
                      <a:pt x="4030979" y="1311910"/>
                    </a:cubicBezTo>
                    <a:cubicBezTo>
                      <a:pt x="4027169" y="1313180"/>
                      <a:pt x="4023359" y="1314450"/>
                      <a:pt x="4017009" y="1316990"/>
                    </a:cubicBezTo>
                    <a:cubicBezTo>
                      <a:pt x="4017009" y="1310640"/>
                      <a:pt x="4017009" y="1304290"/>
                      <a:pt x="4018279" y="1304290"/>
                    </a:cubicBezTo>
                    <a:cubicBezTo>
                      <a:pt x="4023359" y="1303020"/>
                      <a:pt x="4030979" y="1301750"/>
                      <a:pt x="4034789" y="1304290"/>
                    </a:cubicBezTo>
                    <a:cubicBezTo>
                      <a:pt x="4039869" y="1308100"/>
                      <a:pt x="4042409" y="1314450"/>
                      <a:pt x="4047489" y="1322070"/>
                    </a:cubicBezTo>
                    <a:cubicBezTo>
                      <a:pt x="4050029" y="1322070"/>
                      <a:pt x="4055109" y="1323340"/>
                      <a:pt x="4060189" y="1323340"/>
                    </a:cubicBezTo>
                    <a:cubicBezTo>
                      <a:pt x="4058919" y="1306830"/>
                      <a:pt x="4058919" y="1306830"/>
                      <a:pt x="4044949" y="1282700"/>
                    </a:cubicBezTo>
                    <a:cubicBezTo>
                      <a:pt x="4062729" y="1282700"/>
                      <a:pt x="4067809" y="1277620"/>
                      <a:pt x="4063999" y="1259840"/>
                    </a:cubicBezTo>
                    <a:cubicBezTo>
                      <a:pt x="4075429" y="1258570"/>
                      <a:pt x="4088129" y="1257300"/>
                      <a:pt x="4099559" y="1257300"/>
                    </a:cubicBezTo>
                    <a:cubicBezTo>
                      <a:pt x="4098289" y="1254760"/>
                      <a:pt x="4095749" y="1249680"/>
                      <a:pt x="4094479" y="1245870"/>
                    </a:cubicBezTo>
                    <a:cubicBezTo>
                      <a:pt x="4099559" y="1247140"/>
                      <a:pt x="4103369" y="1248410"/>
                      <a:pt x="4105909" y="1249680"/>
                    </a:cubicBezTo>
                    <a:cubicBezTo>
                      <a:pt x="4107179" y="1243330"/>
                      <a:pt x="4107179" y="1236980"/>
                      <a:pt x="4108449" y="1231900"/>
                    </a:cubicBezTo>
                    <a:cubicBezTo>
                      <a:pt x="4109719" y="1225550"/>
                      <a:pt x="4110989" y="1217930"/>
                      <a:pt x="4112259" y="1211580"/>
                    </a:cubicBezTo>
                    <a:cubicBezTo>
                      <a:pt x="4112259" y="1209040"/>
                      <a:pt x="4110989" y="1205230"/>
                      <a:pt x="4112259" y="1201420"/>
                    </a:cubicBezTo>
                    <a:cubicBezTo>
                      <a:pt x="4116069" y="1191260"/>
                      <a:pt x="4117339" y="1176020"/>
                      <a:pt x="4113529" y="1168400"/>
                    </a:cubicBezTo>
                    <a:cubicBezTo>
                      <a:pt x="4116069" y="1165860"/>
                      <a:pt x="4117339" y="1162050"/>
                      <a:pt x="4117339" y="1159510"/>
                    </a:cubicBezTo>
                    <a:cubicBezTo>
                      <a:pt x="4117339" y="1149350"/>
                      <a:pt x="4117339" y="1137920"/>
                      <a:pt x="4116069" y="1127760"/>
                    </a:cubicBezTo>
                    <a:cubicBezTo>
                      <a:pt x="4114799" y="1117600"/>
                      <a:pt x="4113529" y="1108710"/>
                      <a:pt x="4112259" y="1098550"/>
                    </a:cubicBezTo>
                    <a:cubicBezTo>
                      <a:pt x="4110989" y="1096010"/>
                      <a:pt x="4110989" y="1093470"/>
                      <a:pt x="4112259" y="1089660"/>
                    </a:cubicBezTo>
                    <a:cubicBezTo>
                      <a:pt x="4116069" y="1079500"/>
                      <a:pt x="4118609" y="1069340"/>
                      <a:pt x="4110989" y="1059180"/>
                    </a:cubicBezTo>
                    <a:cubicBezTo>
                      <a:pt x="4108449" y="1056640"/>
                      <a:pt x="4109719" y="1050290"/>
                      <a:pt x="4110989" y="1046480"/>
                    </a:cubicBezTo>
                    <a:cubicBezTo>
                      <a:pt x="4114799" y="1032510"/>
                      <a:pt x="4107179" y="1021080"/>
                      <a:pt x="4093209" y="1018540"/>
                    </a:cubicBezTo>
                    <a:lnTo>
                      <a:pt x="4088129" y="1018540"/>
                    </a:lnTo>
                    <a:cubicBezTo>
                      <a:pt x="4089399" y="1014730"/>
                      <a:pt x="4090669" y="1013460"/>
                      <a:pt x="4091939" y="1010920"/>
                    </a:cubicBezTo>
                    <a:cubicBezTo>
                      <a:pt x="4088129" y="1009650"/>
                      <a:pt x="4084319" y="1009650"/>
                      <a:pt x="4081779" y="1007110"/>
                    </a:cubicBezTo>
                    <a:cubicBezTo>
                      <a:pt x="4079239" y="1005840"/>
                      <a:pt x="4077969" y="1002030"/>
                      <a:pt x="4075429" y="1000760"/>
                    </a:cubicBezTo>
                    <a:cubicBezTo>
                      <a:pt x="4065269" y="995680"/>
                      <a:pt x="4053839" y="990600"/>
                      <a:pt x="4042409" y="985520"/>
                    </a:cubicBezTo>
                    <a:cubicBezTo>
                      <a:pt x="4038599" y="984250"/>
                      <a:pt x="4033519" y="984250"/>
                      <a:pt x="4029709" y="984250"/>
                    </a:cubicBezTo>
                    <a:cubicBezTo>
                      <a:pt x="4027169" y="985520"/>
                      <a:pt x="4025899" y="980440"/>
                      <a:pt x="4023359" y="980440"/>
                    </a:cubicBezTo>
                    <a:cubicBezTo>
                      <a:pt x="4005579" y="976630"/>
                      <a:pt x="3987799" y="974090"/>
                      <a:pt x="3970019" y="969010"/>
                    </a:cubicBezTo>
                    <a:cubicBezTo>
                      <a:pt x="3956049" y="963930"/>
                      <a:pt x="3939539" y="974090"/>
                      <a:pt x="3925569" y="963930"/>
                    </a:cubicBezTo>
                    <a:cubicBezTo>
                      <a:pt x="3924299" y="962660"/>
                      <a:pt x="3921759" y="965200"/>
                      <a:pt x="3920489" y="965200"/>
                    </a:cubicBezTo>
                    <a:cubicBezTo>
                      <a:pt x="3909059" y="962660"/>
                      <a:pt x="3898899" y="969010"/>
                      <a:pt x="3887469" y="965200"/>
                    </a:cubicBezTo>
                    <a:cubicBezTo>
                      <a:pt x="3876039" y="961390"/>
                      <a:pt x="3863339" y="960120"/>
                      <a:pt x="3858259" y="948690"/>
                    </a:cubicBezTo>
                    <a:cubicBezTo>
                      <a:pt x="3853179" y="937260"/>
                      <a:pt x="3849369" y="925830"/>
                      <a:pt x="3849369" y="914400"/>
                    </a:cubicBezTo>
                    <a:cubicBezTo>
                      <a:pt x="3850639" y="900430"/>
                      <a:pt x="3856989" y="885190"/>
                      <a:pt x="3832859" y="887730"/>
                    </a:cubicBezTo>
                    <a:cubicBezTo>
                      <a:pt x="3834129" y="885190"/>
                      <a:pt x="3834129" y="882650"/>
                      <a:pt x="3835399" y="881380"/>
                    </a:cubicBezTo>
                    <a:cubicBezTo>
                      <a:pt x="3761739" y="873760"/>
                      <a:pt x="3688079" y="867410"/>
                      <a:pt x="3615689" y="859790"/>
                    </a:cubicBezTo>
                    <a:cubicBezTo>
                      <a:pt x="3613149" y="850900"/>
                      <a:pt x="3610609" y="840740"/>
                      <a:pt x="3608069" y="826770"/>
                    </a:cubicBezTo>
                    <a:cubicBezTo>
                      <a:pt x="3622039" y="842010"/>
                      <a:pt x="3634739" y="850900"/>
                      <a:pt x="3652519" y="849630"/>
                    </a:cubicBezTo>
                    <a:cubicBezTo>
                      <a:pt x="3653789" y="839470"/>
                      <a:pt x="3652519" y="831850"/>
                      <a:pt x="3642359" y="825500"/>
                    </a:cubicBezTo>
                    <a:cubicBezTo>
                      <a:pt x="3641089" y="824230"/>
                      <a:pt x="3639819" y="819150"/>
                      <a:pt x="3641089" y="816610"/>
                    </a:cubicBezTo>
                    <a:cubicBezTo>
                      <a:pt x="3646169" y="803910"/>
                      <a:pt x="3651249" y="792480"/>
                      <a:pt x="3655059" y="781050"/>
                    </a:cubicBezTo>
                    <a:cubicBezTo>
                      <a:pt x="3660139" y="784860"/>
                      <a:pt x="3663949" y="787400"/>
                      <a:pt x="3669029" y="789940"/>
                    </a:cubicBezTo>
                    <a:lnTo>
                      <a:pt x="3671569" y="787400"/>
                    </a:lnTo>
                    <a:lnTo>
                      <a:pt x="3656329" y="764540"/>
                    </a:lnTo>
                    <a:cubicBezTo>
                      <a:pt x="3666489" y="767080"/>
                      <a:pt x="3675379" y="768350"/>
                      <a:pt x="3686809" y="770890"/>
                    </a:cubicBezTo>
                    <a:cubicBezTo>
                      <a:pt x="3682999" y="763270"/>
                      <a:pt x="3679189" y="758190"/>
                      <a:pt x="3679189" y="758190"/>
                    </a:cubicBezTo>
                    <a:cubicBezTo>
                      <a:pt x="3685539" y="753110"/>
                      <a:pt x="3691889" y="748030"/>
                      <a:pt x="3700779" y="741680"/>
                    </a:cubicBezTo>
                    <a:cubicBezTo>
                      <a:pt x="3700779" y="740410"/>
                      <a:pt x="3702049" y="732790"/>
                      <a:pt x="3705859" y="731520"/>
                    </a:cubicBezTo>
                    <a:cubicBezTo>
                      <a:pt x="3713479" y="727710"/>
                      <a:pt x="3716019" y="734060"/>
                      <a:pt x="3718559" y="740410"/>
                    </a:cubicBezTo>
                    <a:cubicBezTo>
                      <a:pt x="3719829" y="744220"/>
                      <a:pt x="3727449" y="745490"/>
                      <a:pt x="3732529" y="746760"/>
                    </a:cubicBezTo>
                    <a:cubicBezTo>
                      <a:pt x="3737609" y="748030"/>
                      <a:pt x="3743959" y="748030"/>
                      <a:pt x="3750309" y="746760"/>
                    </a:cubicBezTo>
                    <a:cubicBezTo>
                      <a:pt x="3760469" y="746760"/>
                      <a:pt x="3770629" y="745490"/>
                      <a:pt x="3784599" y="744220"/>
                    </a:cubicBezTo>
                    <a:cubicBezTo>
                      <a:pt x="3774440" y="741680"/>
                      <a:pt x="3766819" y="739140"/>
                      <a:pt x="3760469" y="737870"/>
                    </a:cubicBezTo>
                    <a:cubicBezTo>
                      <a:pt x="3760469" y="736600"/>
                      <a:pt x="3760469" y="735330"/>
                      <a:pt x="3759199" y="734060"/>
                    </a:cubicBezTo>
                    <a:cubicBezTo>
                      <a:pt x="3769359" y="731520"/>
                      <a:pt x="3779519" y="728980"/>
                      <a:pt x="3788409" y="726440"/>
                    </a:cubicBezTo>
                    <a:cubicBezTo>
                      <a:pt x="3798569" y="728980"/>
                      <a:pt x="3807459" y="732790"/>
                      <a:pt x="3815079" y="735330"/>
                    </a:cubicBezTo>
                    <a:cubicBezTo>
                      <a:pt x="3817619" y="758190"/>
                      <a:pt x="3832859" y="739140"/>
                      <a:pt x="3841749" y="741680"/>
                    </a:cubicBezTo>
                    <a:cubicBezTo>
                      <a:pt x="3839209" y="736600"/>
                      <a:pt x="3835399" y="731520"/>
                      <a:pt x="3831590" y="725170"/>
                    </a:cubicBezTo>
                    <a:cubicBezTo>
                      <a:pt x="3848099" y="727710"/>
                      <a:pt x="3864610" y="727710"/>
                      <a:pt x="3876040" y="740410"/>
                    </a:cubicBezTo>
                    <a:cubicBezTo>
                      <a:pt x="3877310" y="741680"/>
                      <a:pt x="3882390" y="740410"/>
                      <a:pt x="3884930" y="739140"/>
                    </a:cubicBezTo>
                    <a:cubicBezTo>
                      <a:pt x="3888740" y="740410"/>
                      <a:pt x="3895090" y="742950"/>
                      <a:pt x="3897630" y="741680"/>
                    </a:cubicBezTo>
                    <a:cubicBezTo>
                      <a:pt x="3901440" y="737870"/>
                      <a:pt x="3901440" y="731520"/>
                      <a:pt x="3905250" y="723900"/>
                    </a:cubicBezTo>
                    <a:cubicBezTo>
                      <a:pt x="3914140" y="739140"/>
                      <a:pt x="3923030" y="730250"/>
                      <a:pt x="3931920" y="723900"/>
                    </a:cubicBezTo>
                    <a:cubicBezTo>
                      <a:pt x="3930650" y="727710"/>
                      <a:pt x="3930650" y="730250"/>
                      <a:pt x="3930650" y="730250"/>
                    </a:cubicBezTo>
                    <a:cubicBezTo>
                      <a:pt x="3938270" y="734060"/>
                      <a:pt x="3944620" y="736600"/>
                      <a:pt x="3953510" y="740410"/>
                    </a:cubicBezTo>
                    <a:cubicBezTo>
                      <a:pt x="3959860" y="737870"/>
                      <a:pt x="3967480" y="728980"/>
                      <a:pt x="3978910" y="737870"/>
                    </a:cubicBezTo>
                    <a:cubicBezTo>
                      <a:pt x="3980180" y="739140"/>
                      <a:pt x="3985260" y="736600"/>
                      <a:pt x="3989069" y="736600"/>
                    </a:cubicBezTo>
                    <a:cubicBezTo>
                      <a:pt x="3992879" y="735330"/>
                      <a:pt x="3995419" y="735330"/>
                      <a:pt x="3996690" y="734060"/>
                    </a:cubicBezTo>
                    <a:cubicBezTo>
                      <a:pt x="3999230" y="725170"/>
                      <a:pt x="4000499" y="717550"/>
                      <a:pt x="4004310" y="709930"/>
                    </a:cubicBezTo>
                    <a:cubicBezTo>
                      <a:pt x="4008120" y="702310"/>
                      <a:pt x="4006850" y="694690"/>
                      <a:pt x="3999230" y="692150"/>
                    </a:cubicBezTo>
                    <a:cubicBezTo>
                      <a:pt x="3996690" y="690880"/>
                      <a:pt x="3994150" y="690880"/>
                      <a:pt x="3992880" y="689610"/>
                    </a:cubicBezTo>
                    <a:cubicBezTo>
                      <a:pt x="4004310" y="678180"/>
                      <a:pt x="4014470" y="670560"/>
                      <a:pt x="4030980" y="675640"/>
                    </a:cubicBezTo>
                    <a:cubicBezTo>
                      <a:pt x="4034790" y="676910"/>
                      <a:pt x="4039870" y="671830"/>
                      <a:pt x="4046220" y="668020"/>
                    </a:cubicBezTo>
                    <a:cubicBezTo>
                      <a:pt x="4042410" y="664210"/>
                      <a:pt x="4039870" y="662940"/>
                      <a:pt x="4037330" y="661670"/>
                    </a:cubicBezTo>
                    <a:cubicBezTo>
                      <a:pt x="4047490" y="640080"/>
                      <a:pt x="4064000" y="654050"/>
                      <a:pt x="4079240" y="654050"/>
                    </a:cubicBezTo>
                    <a:cubicBezTo>
                      <a:pt x="4074160" y="650240"/>
                      <a:pt x="4071619" y="646430"/>
                      <a:pt x="4069080" y="645160"/>
                    </a:cubicBezTo>
                    <a:cubicBezTo>
                      <a:pt x="4076700" y="641350"/>
                      <a:pt x="4084320" y="638810"/>
                      <a:pt x="4090670" y="635000"/>
                    </a:cubicBezTo>
                    <a:cubicBezTo>
                      <a:pt x="4091940" y="629920"/>
                      <a:pt x="4090670" y="624840"/>
                      <a:pt x="4091940" y="622300"/>
                    </a:cubicBezTo>
                    <a:cubicBezTo>
                      <a:pt x="4098290" y="612140"/>
                      <a:pt x="4094480" y="604520"/>
                      <a:pt x="4084320" y="599440"/>
                    </a:cubicBezTo>
                    <a:cubicBezTo>
                      <a:pt x="4080510" y="596900"/>
                      <a:pt x="4076700" y="591820"/>
                      <a:pt x="4074160" y="588010"/>
                    </a:cubicBezTo>
                    <a:cubicBezTo>
                      <a:pt x="4077970" y="588010"/>
                      <a:pt x="4083050" y="586740"/>
                      <a:pt x="4088130" y="586740"/>
                    </a:cubicBezTo>
                    <a:lnTo>
                      <a:pt x="4088130" y="571500"/>
                    </a:lnTo>
                    <a:cubicBezTo>
                      <a:pt x="4090670" y="571500"/>
                      <a:pt x="4093210" y="571500"/>
                      <a:pt x="4095750" y="572770"/>
                    </a:cubicBezTo>
                    <a:cubicBezTo>
                      <a:pt x="4097020" y="557530"/>
                      <a:pt x="4098290" y="542290"/>
                      <a:pt x="4100830" y="525780"/>
                    </a:cubicBezTo>
                    <a:cubicBezTo>
                      <a:pt x="4086860" y="518160"/>
                      <a:pt x="4094480" y="509270"/>
                      <a:pt x="4102100" y="497840"/>
                    </a:cubicBezTo>
                    <a:cubicBezTo>
                      <a:pt x="4102100" y="497840"/>
                      <a:pt x="4099560" y="496570"/>
                      <a:pt x="4097020" y="496570"/>
                    </a:cubicBezTo>
                    <a:cubicBezTo>
                      <a:pt x="4098290" y="491490"/>
                      <a:pt x="4100830" y="486410"/>
                      <a:pt x="4102100" y="481330"/>
                    </a:cubicBezTo>
                    <a:cubicBezTo>
                      <a:pt x="4104640" y="471170"/>
                      <a:pt x="4100830" y="469900"/>
                      <a:pt x="4089400" y="474980"/>
                    </a:cubicBezTo>
                    <a:cubicBezTo>
                      <a:pt x="4088130" y="472440"/>
                      <a:pt x="4086860" y="468630"/>
                      <a:pt x="4084320" y="466090"/>
                    </a:cubicBezTo>
                    <a:cubicBezTo>
                      <a:pt x="4083050" y="467360"/>
                      <a:pt x="4083050" y="468630"/>
                      <a:pt x="4081780" y="469900"/>
                    </a:cubicBezTo>
                    <a:cubicBezTo>
                      <a:pt x="4076700" y="468630"/>
                      <a:pt x="4072890" y="466090"/>
                      <a:pt x="4067810" y="464820"/>
                    </a:cubicBezTo>
                    <a:cubicBezTo>
                      <a:pt x="4042410" y="454660"/>
                      <a:pt x="4015740" y="457200"/>
                      <a:pt x="3990340" y="455930"/>
                    </a:cubicBezTo>
                    <a:cubicBezTo>
                      <a:pt x="3986530" y="455930"/>
                      <a:pt x="3981450" y="459740"/>
                      <a:pt x="3977640" y="459740"/>
                    </a:cubicBezTo>
                    <a:cubicBezTo>
                      <a:pt x="3962400" y="458470"/>
                      <a:pt x="3948430" y="453390"/>
                      <a:pt x="3934460" y="452120"/>
                    </a:cubicBezTo>
                    <a:cubicBezTo>
                      <a:pt x="3915410" y="450850"/>
                      <a:pt x="3896360" y="450850"/>
                      <a:pt x="3877310" y="450850"/>
                    </a:cubicBezTo>
                    <a:cubicBezTo>
                      <a:pt x="3863340" y="450850"/>
                      <a:pt x="3860800" y="443230"/>
                      <a:pt x="3862070" y="433070"/>
                    </a:cubicBezTo>
                    <a:cubicBezTo>
                      <a:pt x="3867150" y="429260"/>
                      <a:pt x="3872230" y="421640"/>
                      <a:pt x="3872230" y="420370"/>
                    </a:cubicBezTo>
                    <a:cubicBezTo>
                      <a:pt x="3855720" y="407670"/>
                      <a:pt x="3870960" y="398780"/>
                      <a:pt x="3874770" y="388620"/>
                    </a:cubicBezTo>
                    <a:cubicBezTo>
                      <a:pt x="3873500" y="363220"/>
                      <a:pt x="3872230" y="337820"/>
                      <a:pt x="3870960" y="311150"/>
                    </a:cubicBezTo>
                    <a:cubicBezTo>
                      <a:pt x="3873500" y="309880"/>
                      <a:pt x="3878580" y="308610"/>
                      <a:pt x="3882390" y="307340"/>
                    </a:cubicBezTo>
                    <a:cubicBezTo>
                      <a:pt x="3881120" y="303530"/>
                      <a:pt x="3878580" y="299720"/>
                      <a:pt x="3878580" y="295910"/>
                    </a:cubicBezTo>
                    <a:cubicBezTo>
                      <a:pt x="3882390" y="280670"/>
                      <a:pt x="3883660" y="265430"/>
                      <a:pt x="3867150" y="254000"/>
                    </a:cubicBezTo>
                    <a:cubicBezTo>
                      <a:pt x="3874770" y="248920"/>
                      <a:pt x="3881120" y="245110"/>
                      <a:pt x="3888740" y="240030"/>
                    </a:cubicBezTo>
                    <a:cubicBezTo>
                      <a:pt x="3887470" y="238760"/>
                      <a:pt x="3886200" y="236220"/>
                      <a:pt x="3886200" y="234950"/>
                    </a:cubicBezTo>
                    <a:cubicBezTo>
                      <a:pt x="3886200" y="233680"/>
                      <a:pt x="3884930" y="233680"/>
                      <a:pt x="3883660" y="233680"/>
                    </a:cubicBezTo>
                    <a:cubicBezTo>
                      <a:pt x="3870960" y="233680"/>
                      <a:pt x="3865880" y="231140"/>
                      <a:pt x="3864610" y="218440"/>
                    </a:cubicBezTo>
                    <a:cubicBezTo>
                      <a:pt x="3864610" y="215900"/>
                      <a:pt x="3864610" y="212090"/>
                      <a:pt x="3867150" y="209550"/>
                    </a:cubicBezTo>
                    <a:cubicBezTo>
                      <a:pt x="3872230" y="205740"/>
                      <a:pt x="3877310" y="201930"/>
                      <a:pt x="3883660" y="199390"/>
                    </a:cubicBezTo>
                    <a:cubicBezTo>
                      <a:pt x="3886200" y="198120"/>
                      <a:pt x="3891280" y="199390"/>
                      <a:pt x="3893820" y="200660"/>
                    </a:cubicBezTo>
                    <a:cubicBezTo>
                      <a:pt x="3907790" y="208280"/>
                      <a:pt x="3909060" y="208280"/>
                      <a:pt x="3911600" y="191770"/>
                    </a:cubicBezTo>
                    <a:cubicBezTo>
                      <a:pt x="3914140" y="193040"/>
                      <a:pt x="3916680" y="194310"/>
                      <a:pt x="3920490" y="195580"/>
                    </a:cubicBezTo>
                    <a:cubicBezTo>
                      <a:pt x="3919220" y="190500"/>
                      <a:pt x="3919220" y="186690"/>
                      <a:pt x="3916680" y="182880"/>
                    </a:cubicBezTo>
                    <a:cubicBezTo>
                      <a:pt x="3916680" y="181610"/>
                      <a:pt x="3914140" y="180340"/>
                      <a:pt x="3911600" y="179070"/>
                    </a:cubicBezTo>
                    <a:cubicBezTo>
                      <a:pt x="3914140" y="177800"/>
                      <a:pt x="3916680" y="175260"/>
                      <a:pt x="3919220" y="176530"/>
                    </a:cubicBezTo>
                    <a:cubicBezTo>
                      <a:pt x="3931920" y="180340"/>
                      <a:pt x="3939540" y="171450"/>
                      <a:pt x="3948430" y="166370"/>
                    </a:cubicBezTo>
                    <a:cubicBezTo>
                      <a:pt x="3940810" y="156210"/>
                      <a:pt x="3933190" y="147320"/>
                      <a:pt x="3926840" y="137160"/>
                    </a:cubicBezTo>
                    <a:cubicBezTo>
                      <a:pt x="3937000" y="132080"/>
                      <a:pt x="3944620" y="129540"/>
                      <a:pt x="3952240" y="125730"/>
                    </a:cubicBezTo>
                    <a:cubicBezTo>
                      <a:pt x="3935730" y="97790"/>
                      <a:pt x="3935730" y="97790"/>
                      <a:pt x="3947160" y="86360"/>
                    </a:cubicBezTo>
                    <a:cubicBezTo>
                      <a:pt x="3947160" y="85090"/>
                      <a:pt x="3945890" y="83820"/>
                      <a:pt x="3945890" y="82550"/>
                    </a:cubicBezTo>
                    <a:cubicBezTo>
                      <a:pt x="3942080" y="83820"/>
                      <a:pt x="3937000" y="85090"/>
                      <a:pt x="3933190" y="87630"/>
                    </a:cubicBezTo>
                    <a:lnTo>
                      <a:pt x="3931920" y="86360"/>
                    </a:lnTo>
                    <a:cubicBezTo>
                      <a:pt x="3937000" y="81280"/>
                      <a:pt x="3942080" y="77470"/>
                      <a:pt x="3947160" y="72390"/>
                    </a:cubicBezTo>
                    <a:cubicBezTo>
                      <a:pt x="3947160" y="68580"/>
                      <a:pt x="3949700" y="59690"/>
                      <a:pt x="3947160" y="57150"/>
                    </a:cubicBezTo>
                    <a:cubicBezTo>
                      <a:pt x="3937000" y="48260"/>
                      <a:pt x="3948430" y="39370"/>
                      <a:pt x="3945890" y="30480"/>
                    </a:cubicBezTo>
                    <a:cubicBezTo>
                      <a:pt x="3944620" y="27940"/>
                      <a:pt x="3945890" y="21590"/>
                      <a:pt x="3944620" y="21590"/>
                    </a:cubicBezTo>
                    <a:cubicBezTo>
                      <a:pt x="3937000" y="17780"/>
                      <a:pt x="3928110" y="11430"/>
                      <a:pt x="3919220" y="11430"/>
                    </a:cubicBezTo>
                    <a:cubicBezTo>
                      <a:pt x="3898900" y="10160"/>
                      <a:pt x="3878580" y="12700"/>
                      <a:pt x="3858260" y="12700"/>
                    </a:cubicBezTo>
                    <a:lnTo>
                      <a:pt x="3793490" y="12700"/>
                    </a:lnTo>
                    <a:cubicBezTo>
                      <a:pt x="3778250" y="12700"/>
                      <a:pt x="3765550" y="8890"/>
                      <a:pt x="3750310" y="5080"/>
                    </a:cubicBezTo>
                    <a:cubicBezTo>
                      <a:pt x="3732530" y="0"/>
                      <a:pt x="3713480" y="3810"/>
                      <a:pt x="3694430" y="5080"/>
                    </a:cubicBezTo>
                    <a:cubicBezTo>
                      <a:pt x="3653790" y="6350"/>
                      <a:pt x="3613150" y="6350"/>
                      <a:pt x="3572510" y="7620"/>
                    </a:cubicBezTo>
                    <a:cubicBezTo>
                      <a:pt x="3553460" y="7620"/>
                      <a:pt x="3533140" y="10160"/>
                      <a:pt x="3514090" y="11430"/>
                    </a:cubicBezTo>
                    <a:cubicBezTo>
                      <a:pt x="3489960" y="12700"/>
                      <a:pt x="3465830" y="11430"/>
                      <a:pt x="3441700" y="12700"/>
                    </a:cubicBezTo>
                    <a:cubicBezTo>
                      <a:pt x="3416300" y="13970"/>
                      <a:pt x="3390900" y="16510"/>
                      <a:pt x="3365500" y="17780"/>
                    </a:cubicBezTo>
                    <a:cubicBezTo>
                      <a:pt x="3335020" y="19050"/>
                      <a:pt x="3304540" y="19050"/>
                      <a:pt x="3274060" y="20320"/>
                    </a:cubicBezTo>
                    <a:lnTo>
                      <a:pt x="3178810" y="24130"/>
                    </a:lnTo>
                    <a:cubicBezTo>
                      <a:pt x="3149600" y="25400"/>
                      <a:pt x="3121660" y="25400"/>
                      <a:pt x="3092450" y="25400"/>
                    </a:cubicBezTo>
                    <a:cubicBezTo>
                      <a:pt x="3070860" y="25400"/>
                      <a:pt x="3048000" y="26670"/>
                      <a:pt x="3026410" y="27940"/>
                    </a:cubicBezTo>
                    <a:lnTo>
                      <a:pt x="2961640" y="31750"/>
                    </a:lnTo>
                    <a:cubicBezTo>
                      <a:pt x="2946400" y="33020"/>
                      <a:pt x="2931160" y="33020"/>
                      <a:pt x="2914650" y="34290"/>
                    </a:cubicBezTo>
                    <a:cubicBezTo>
                      <a:pt x="2889250" y="35560"/>
                      <a:pt x="2863850" y="35560"/>
                      <a:pt x="2838450" y="36830"/>
                    </a:cubicBezTo>
                    <a:cubicBezTo>
                      <a:pt x="2809240" y="38100"/>
                      <a:pt x="2781300" y="40640"/>
                      <a:pt x="2753360" y="41910"/>
                    </a:cubicBezTo>
                    <a:cubicBezTo>
                      <a:pt x="2724150" y="44450"/>
                      <a:pt x="2696210" y="46990"/>
                      <a:pt x="2667000" y="49530"/>
                    </a:cubicBezTo>
                    <a:cubicBezTo>
                      <a:pt x="2655570" y="50800"/>
                      <a:pt x="2644140" y="50800"/>
                      <a:pt x="2631440" y="52070"/>
                    </a:cubicBezTo>
                    <a:lnTo>
                      <a:pt x="2594610" y="52070"/>
                    </a:lnTo>
                    <a:cubicBezTo>
                      <a:pt x="2552700" y="54610"/>
                      <a:pt x="2512060" y="58420"/>
                      <a:pt x="2470150" y="60960"/>
                    </a:cubicBezTo>
                    <a:cubicBezTo>
                      <a:pt x="2444750" y="62230"/>
                      <a:pt x="2418080" y="63500"/>
                      <a:pt x="2392680" y="66040"/>
                    </a:cubicBezTo>
                    <a:cubicBezTo>
                      <a:pt x="2377440" y="67310"/>
                      <a:pt x="2360930" y="69850"/>
                      <a:pt x="2345690" y="71120"/>
                    </a:cubicBezTo>
                    <a:lnTo>
                      <a:pt x="2242819" y="78740"/>
                    </a:lnTo>
                    <a:cubicBezTo>
                      <a:pt x="2221230" y="80010"/>
                      <a:pt x="2200909" y="85090"/>
                      <a:pt x="2180590" y="86360"/>
                    </a:cubicBezTo>
                    <a:cubicBezTo>
                      <a:pt x="2148840" y="88900"/>
                      <a:pt x="2115819" y="90170"/>
                      <a:pt x="2084069" y="92710"/>
                    </a:cubicBezTo>
                    <a:cubicBezTo>
                      <a:pt x="2076449" y="92710"/>
                      <a:pt x="2067559" y="93980"/>
                      <a:pt x="2059940" y="93980"/>
                    </a:cubicBezTo>
                    <a:cubicBezTo>
                      <a:pt x="2032000" y="96520"/>
                      <a:pt x="2005330" y="99060"/>
                      <a:pt x="1977390" y="101600"/>
                    </a:cubicBezTo>
                    <a:cubicBezTo>
                      <a:pt x="1962150" y="102870"/>
                      <a:pt x="1945640" y="105410"/>
                      <a:pt x="1930400" y="106680"/>
                    </a:cubicBezTo>
                    <a:cubicBezTo>
                      <a:pt x="1911350" y="107950"/>
                      <a:pt x="1892300" y="109220"/>
                      <a:pt x="1874520" y="110490"/>
                    </a:cubicBezTo>
                    <a:cubicBezTo>
                      <a:pt x="1838960" y="114300"/>
                      <a:pt x="1802130" y="118110"/>
                      <a:pt x="1766570" y="121920"/>
                    </a:cubicBezTo>
                    <a:cubicBezTo>
                      <a:pt x="1760220" y="123190"/>
                      <a:pt x="1755140" y="127000"/>
                      <a:pt x="1748790" y="127000"/>
                    </a:cubicBezTo>
                    <a:cubicBezTo>
                      <a:pt x="1719580" y="129540"/>
                      <a:pt x="1690370" y="129540"/>
                      <a:pt x="1662430" y="133350"/>
                    </a:cubicBezTo>
                    <a:cubicBezTo>
                      <a:pt x="1647190" y="135890"/>
                      <a:pt x="1630680" y="129540"/>
                      <a:pt x="1616710" y="142240"/>
                    </a:cubicBezTo>
                    <a:cubicBezTo>
                      <a:pt x="1611630" y="146050"/>
                      <a:pt x="1597660" y="139700"/>
                      <a:pt x="1588770" y="140970"/>
                    </a:cubicBezTo>
                    <a:cubicBezTo>
                      <a:pt x="1553210" y="144780"/>
                      <a:pt x="1517650" y="149860"/>
                      <a:pt x="1483360" y="153670"/>
                    </a:cubicBezTo>
                    <a:cubicBezTo>
                      <a:pt x="1455420" y="157480"/>
                      <a:pt x="1428750" y="160020"/>
                      <a:pt x="1400810" y="163830"/>
                    </a:cubicBezTo>
                    <a:cubicBezTo>
                      <a:pt x="1390650" y="165100"/>
                      <a:pt x="1380490" y="168910"/>
                      <a:pt x="1371600" y="170180"/>
                    </a:cubicBezTo>
                    <a:cubicBezTo>
                      <a:pt x="1346200" y="172720"/>
                      <a:pt x="1320800" y="175260"/>
                      <a:pt x="1296670" y="177800"/>
                    </a:cubicBezTo>
                    <a:cubicBezTo>
                      <a:pt x="1296670" y="182880"/>
                      <a:pt x="1296670" y="185420"/>
                      <a:pt x="1295400" y="187960"/>
                    </a:cubicBezTo>
                    <a:cubicBezTo>
                      <a:pt x="1292860" y="185420"/>
                      <a:pt x="1290320" y="181610"/>
                      <a:pt x="1287780" y="176530"/>
                    </a:cubicBezTo>
                    <a:cubicBezTo>
                      <a:pt x="1282700" y="190500"/>
                      <a:pt x="1272540" y="181610"/>
                      <a:pt x="1264920" y="182880"/>
                    </a:cubicBezTo>
                    <a:cubicBezTo>
                      <a:pt x="1250950" y="185420"/>
                      <a:pt x="1235710" y="189230"/>
                      <a:pt x="1221740" y="190500"/>
                    </a:cubicBezTo>
                    <a:cubicBezTo>
                      <a:pt x="1196340" y="194310"/>
                      <a:pt x="1170940" y="196850"/>
                      <a:pt x="1145540" y="199390"/>
                    </a:cubicBezTo>
                    <a:cubicBezTo>
                      <a:pt x="1123950" y="201930"/>
                      <a:pt x="1102360" y="207010"/>
                      <a:pt x="1080770" y="210820"/>
                    </a:cubicBezTo>
                    <a:cubicBezTo>
                      <a:pt x="1043940" y="217170"/>
                      <a:pt x="1005840" y="220980"/>
                      <a:pt x="969010" y="227330"/>
                    </a:cubicBezTo>
                    <a:cubicBezTo>
                      <a:pt x="943610" y="231140"/>
                      <a:pt x="918210" y="237490"/>
                      <a:pt x="891540" y="241300"/>
                    </a:cubicBezTo>
                    <a:cubicBezTo>
                      <a:pt x="864870" y="246380"/>
                      <a:pt x="836930" y="250190"/>
                      <a:pt x="810260" y="255270"/>
                    </a:cubicBezTo>
                    <a:cubicBezTo>
                      <a:pt x="791210" y="259080"/>
                      <a:pt x="772160" y="264160"/>
                      <a:pt x="753110" y="267970"/>
                    </a:cubicBezTo>
                    <a:cubicBezTo>
                      <a:pt x="715010" y="274320"/>
                      <a:pt x="675640" y="280670"/>
                      <a:pt x="637540" y="287020"/>
                    </a:cubicBezTo>
                    <a:cubicBezTo>
                      <a:pt x="623570" y="289560"/>
                      <a:pt x="610870" y="294640"/>
                      <a:pt x="596900" y="297180"/>
                    </a:cubicBezTo>
                    <a:cubicBezTo>
                      <a:pt x="572770" y="302260"/>
                      <a:pt x="548640" y="304800"/>
                      <a:pt x="524510" y="309880"/>
                    </a:cubicBezTo>
                    <a:cubicBezTo>
                      <a:pt x="506730" y="313690"/>
                      <a:pt x="490220" y="320040"/>
                      <a:pt x="473710" y="322580"/>
                    </a:cubicBezTo>
                    <a:cubicBezTo>
                      <a:pt x="438150" y="330200"/>
                      <a:pt x="402590" y="335280"/>
                      <a:pt x="367030" y="341630"/>
                    </a:cubicBezTo>
                    <a:cubicBezTo>
                      <a:pt x="351790" y="344170"/>
                      <a:pt x="336550" y="349250"/>
                      <a:pt x="321310" y="353060"/>
                    </a:cubicBezTo>
                    <a:cubicBezTo>
                      <a:pt x="297180" y="359410"/>
                      <a:pt x="271780" y="364490"/>
                      <a:pt x="247650" y="370840"/>
                    </a:cubicBezTo>
                    <a:cubicBezTo>
                      <a:pt x="241300" y="372110"/>
                      <a:pt x="234950" y="375920"/>
                      <a:pt x="227330" y="377190"/>
                    </a:cubicBezTo>
                    <a:cubicBezTo>
                      <a:pt x="219710" y="378460"/>
                      <a:pt x="212090" y="378460"/>
                      <a:pt x="204470" y="379730"/>
                    </a:cubicBezTo>
                    <a:cubicBezTo>
                      <a:pt x="189230" y="383540"/>
                      <a:pt x="173990" y="387350"/>
                      <a:pt x="160020" y="391160"/>
                    </a:cubicBezTo>
                    <a:cubicBezTo>
                      <a:pt x="129540" y="398780"/>
                      <a:pt x="114300" y="401320"/>
                      <a:pt x="100330" y="408940"/>
                    </a:cubicBezTo>
                    <a:cubicBezTo>
                      <a:pt x="87630" y="415290"/>
                      <a:pt x="69850" y="414020"/>
                      <a:pt x="64770" y="434340"/>
                    </a:cubicBezTo>
                    <a:cubicBezTo>
                      <a:pt x="62230" y="440690"/>
                      <a:pt x="55880" y="444500"/>
                      <a:pt x="67310" y="447040"/>
                    </a:cubicBezTo>
                    <a:cubicBezTo>
                      <a:pt x="68580" y="447040"/>
                      <a:pt x="71120" y="450850"/>
                      <a:pt x="69850" y="452120"/>
                    </a:cubicBezTo>
                    <a:cubicBezTo>
                      <a:pt x="67310" y="459740"/>
                      <a:pt x="64770" y="467360"/>
                      <a:pt x="62230" y="477520"/>
                    </a:cubicBezTo>
                    <a:cubicBezTo>
                      <a:pt x="62230" y="477520"/>
                      <a:pt x="64770" y="478790"/>
                      <a:pt x="67310" y="481330"/>
                    </a:cubicBezTo>
                    <a:cubicBezTo>
                      <a:pt x="59690" y="488950"/>
                      <a:pt x="59690" y="516890"/>
                      <a:pt x="64770" y="525780"/>
                    </a:cubicBezTo>
                    <a:cubicBezTo>
                      <a:pt x="67310" y="530860"/>
                      <a:pt x="68580" y="537210"/>
                      <a:pt x="69850" y="543560"/>
                    </a:cubicBezTo>
                    <a:cubicBezTo>
                      <a:pt x="54610" y="547370"/>
                      <a:pt x="72390" y="556260"/>
                      <a:pt x="67310" y="561340"/>
                    </a:cubicBezTo>
                    <a:cubicBezTo>
                      <a:pt x="69850" y="561340"/>
                      <a:pt x="72390" y="561340"/>
                      <a:pt x="76200" y="562610"/>
                    </a:cubicBezTo>
                    <a:cubicBezTo>
                      <a:pt x="73660" y="566420"/>
                      <a:pt x="71120" y="568960"/>
                      <a:pt x="69850" y="570230"/>
                    </a:cubicBezTo>
                    <a:cubicBezTo>
                      <a:pt x="72390" y="572770"/>
                      <a:pt x="76200" y="574040"/>
                      <a:pt x="78740" y="576580"/>
                    </a:cubicBezTo>
                    <a:cubicBezTo>
                      <a:pt x="64770" y="595630"/>
                      <a:pt x="64770" y="604520"/>
                      <a:pt x="81280" y="621030"/>
                    </a:cubicBezTo>
                    <a:cubicBezTo>
                      <a:pt x="82550" y="622300"/>
                      <a:pt x="85090" y="624840"/>
                      <a:pt x="85090" y="626110"/>
                    </a:cubicBezTo>
                    <a:cubicBezTo>
                      <a:pt x="81280" y="640080"/>
                      <a:pt x="82550" y="652780"/>
                      <a:pt x="91440" y="664210"/>
                    </a:cubicBezTo>
                    <a:cubicBezTo>
                      <a:pt x="91440" y="664210"/>
                      <a:pt x="90170" y="668020"/>
                      <a:pt x="87630" y="670560"/>
                    </a:cubicBezTo>
                    <a:cubicBezTo>
                      <a:pt x="91440" y="669290"/>
                      <a:pt x="93980" y="668020"/>
                      <a:pt x="96520" y="668020"/>
                    </a:cubicBezTo>
                    <a:lnTo>
                      <a:pt x="92710" y="690880"/>
                    </a:lnTo>
                    <a:lnTo>
                      <a:pt x="106680" y="690880"/>
                    </a:lnTo>
                    <a:cubicBezTo>
                      <a:pt x="110490" y="695960"/>
                      <a:pt x="114300" y="699770"/>
                      <a:pt x="114300" y="701040"/>
                    </a:cubicBezTo>
                    <a:cubicBezTo>
                      <a:pt x="118110" y="697230"/>
                      <a:pt x="120650" y="695960"/>
                      <a:pt x="121920" y="694690"/>
                    </a:cubicBezTo>
                    <a:cubicBezTo>
                      <a:pt x="128270" y="704850"/>
                      <a:pt x="133350" y="712470"/>
                      <a:pt x="137160" y="720090"/>
                    </a:cubicBezTo>
                    <a:cubicBezTo>
                      <a:pt x="135890" y="728980"/>
                      <a:pt x="133350" y="736600"/>
                      <a:pt x="132080" y="741680"/>
                    </a:cubicBezTo>
                    <a:cubicBezTo>
                      <a:pt x="125730" y="741680"/>
                      <a:pt x="119380" y="740410"/>
                      <a:pt x="115570" y="742950"/>
                    </a:cubicBezTo>
                    <a:cubicBezTo>
                      <a:pt x="111760" y="745490"/>
                      <a:pt x="111760" y="751840"/>
                      <a:pt x="109220" y="755650"/>
                    </a:cubicBezTo>
                    <a:cubicBezTo>
                      <a:pt x="109220" y="756920"/>
                      <a:pt x="118110" y="773430"/>
                      <a:pt x="116840" y="774700"/>
                    </a:cubicBezTo>
                    <a:cubicBezTo>
                      <a:pt x="115570" y="783590"/>
                      <a:pt x="113030" y="792480"/>
                      <a:pt x="111760" y="802640"/>
                    </a:cubicBezTo>
                    <a:cubicBezTo>
                      <a:pt x="116840" y="806450"/>
                      <a:pt x="123190" y="811530"/>
                      <a:pt x="128270" y="815340"/>
                    </a:cubicBezTo>
                    <a:cubicBezTo>
                      <a:pt x="119380" y="820420"/>
                      <a:pt x="113030" y="825500"/>
                      <a:pt x="106680" y="829310"/>
                    </a:cubicBezTo>
                    <a:cubicBezTo>
                      <a:pt x="109220" y="830580"/>
                      <a:pt x="110490" y="831850"/>
                      <a:pt x="113030" y="833120"/>
                    </a:cubicBezTo>
                    <a:cubicBezTo>
                      <a:pt x="114300" y="838200"/>
                      <a:pt x="116840" y="843280"/>
                      <a:pt x="116840" y="848360"/>
                    </a:cubicBezTo>
                    <a:cubicBezTo>
                      <a:pt x="116840" y="853440"/>
                      <a:pt x="113030" y="862330"/>
                      <a:pt x="115570" y="863600"/>
                    </a:cubicBezTo>
                    <a:cubicBezTo>
                      <a:pt x="127000" y="869950"/>
                      <a:pt x="120650" y="889000"/>
                      <a:pt x="135890" y="891540"/>
                    </a:cubicBezTo>
                    <a:cubicBezTo>
                      <a:pt x="137160" y="891540"/>
                      <a:pt x="137160" y="894080"/>
                      <a:pt x="139700" y="896620"/>
                    </a:cubicBezTo>
                    <a:cubicBezTo>
                      <a:pt x="135890" y="896620"/>
                      <a:pt x="133350" y="896620"/>
                      <a:pt x="128270" y="897890"/>
                    </a:cubicBezTo>
                    <a:cubicBezTo>
                      <a:pt x="142240" y="908050"/>
                      <a:pt x="138430" y="916940"/>
                      <a:pt x="133350" y="924560"/>
                    </a:cubicBezTo>
                    <a:cubicBezTo>
                      <a:pt x="128270" y="925830"/>
                      <a:pt x="124460" y="927100"/>
                      <a:pt x="120650" y="928370"/>
                    </a:cubicBezTo>
                    <a:cubicBezTo>
                      <a:pt x="121920" y="930910"/>
                      <a:pt x="121920" y="932180"/>
                      <a:pt x="123190" y="934720"/>
                    </a:cubicBezTo>
                    <a:cubicBezTo>
                      <a:pt x="124460" y="935990"/>
                      <a:pt x="130810" y="952500"/>
                      <a:pt x="130810" y="955040"/>
                    </a:cubicBezTo>
                    <a:cubicBezTo>
                      <a:pt x="128270" y="961390"/>
                      <a:pt x="127000" y="967740"/>
                      <a:pt x="125730" y="974090"/>
                    </a:cubicBezTo>
                    <a:cubicBezTo>
                      <a:pt x="133350" y="974090"/>
                      <a:pt x="139700" y="975360"/>
                      <a:pt x="142240" y="975360"/>
                    </a:cubicBezTo>
                    <a:cubicBezTo>
                      <a:pt x="139700" y="976630"/>
                      <a:pt x="135890" y="979170"/>
                      <a:pt x="133350" y="980440"/>
                    </a:cubicBezTo>
                    <a:cubicBezTo>
                      <a:pt x="134620" y="982980"/>
                      <a:pt x="135890" y="985520"/>
                      <a:pt x="138430" y="986790"/>
                    </a:cubicBezTo>
                    <a:cubicBezTo>
                      <a:pt x="148590" y="985520"/>
                      <a:pt x="158750" y="984250"/>
                      <a:pt x="170180" y="982980"/>
                    </a:cubicBezTo>
                    <a:cubicBezTo>
                      <a:pt x="168910" y="989330"/>
                      <a:pt x="167640" y="994410"/>
                      <a:pt x="165100" y="999490"/>
                    </a:cubicBezTo>
                    <a:cubicBezTo>
                      <a:pt x="171450" y="999490"/>
                      <a:pt x="179070" y="1000760"/>
                      <a:pt x="185420" y="1000760"/>
                    </a:cubicBezTo>
                    <a:lnTo>
                      <a:pt x="185420" y="1007110"/>
                    </a:lnTo>
                    <a:cubicBezTo>
                      <a:pt x="176530" y="1008380"/>
                      <a:pt x="167640" y="1010920"/>
                      <a:pt x="160020" y="1012190"/>
                    </a:cubicBezTo>
                    <a:cubicBezTo>
                      <a:pt x="191770" y="1027430"/>
                      <a:pt x="220980" y="1013460"/>
                      <a:pt x="255270" y="1008380"/>
                    </a:cubicBezTo>
                    <a:cubicBezTo>
                      <a:pt x="261620" y="1014730"/>
                      <a:pt x="267970" y="1009650"/>
                      <a:pt x="273050" y="999490"/>
                    </a:cubicBezTo>
                    <a:cubicBezTo>
                      <a:pt x="279400" y="1008380"/>
                      <a:pt x="284480" y="1005840"/>
                      <a:pt x="297180" y="988060"/>
                    </a:cubicBezTo>
                    <a:cubicBezTo>
                      <a:pt x="298450" y="988060"/>
                      <a:pt x="299720" y="989330"/>
                      <a:pt x="300990" y="989330"/>
                    </a:cubicBezTo>
                    <a:cubicBezTo>
                      <a:pt x="299720" y="994410"/>
                      <a:pt x="297180" y="998220"/>
                      <a:pt x="295910" y="1003300"/>
                    </a:cubicBezTo>
                    <a:cubicBezTo>
                      <a:pt x="303530" y="1000760"/>
                      <a:pt x="309880" y="999490"/>
                      <a:pt x="317500" y="996950"/>
                    </a:cubicBezTo>
                    <a:lnTo>
                      <a:pt x="344170" y="993140"/>
                    </a:lnTo>
                    <a:cubicBezTo>
                      <a:pt x="358140" y="990600"/>
                      <a:pt x="372110" y="989330"/>
                      <a:pt x="384810" y="986790"/>
                    </a:cubicBezTo>
                    <a:cubicBezTo>
                      <a:pt x="389890" y="985520"/>
                      <a:pt x="394970" y="981710"/>
                      <a:pt x="400050" y="980440"/>
                    </a:cubicBezTo>
                    <a:cubicBezTo>
                      <a:pt x="405130" y="979170"/>
                      <a:pt x="412750" y="975360"/>
                      <a:pt x="415290" y="977900"/>
                    </a:cubicBezTo>
                    <a:cubicBezTo>
                      <a:pt x="425450" y="986790"/>
                      <a:pt x="434340" y="996950"/>
                      <a:pt x="444500" y="1005840"/>
                    </a:cubicBezTo>
                    <a:cubicBezTo>
                      <a:pt x="445770" y="1003300"/>
                      <a:pt x="447040" y="999490"/>
                      <a:pt x="447040" y="999490"/>
                    </a:cubicBezTo>
                    <a:cubicBezTo>
                      <a:pt x="455930" y="1002030"/>
                      <a:pt x="462280" y="1003300"/>
                      <a:pt x="471170" y="1005840"/>
                    </a:cubicBezTo>
                    <a:cubicBezTo>
                      <a:pt x="472440" y="1009650"/>
                      <a:pt x="474980" y="1014730"/>
                      <a:pt x="474980" y="1017270"/>
                    </a:cubicBezTo>
                    <a:cubicBezTo>
                      <a:pt x="488950" y="1018540"/>
                      <a:pt x="500380" y="1019810"/>
                      <a:pt x="510540" y="1021080"/>
                    </a:cubicBezTo>
                    <a:cubicBezTo>
                      <a:pt x="510540" y="1022350"/>
                      <a:pt x="511810" y="1023620"/>
                      <a:pt x="511810" y="1024890"/>
                    </a:cubicBezTo>
                    <a:lnTo>
                      <a:pt x="488950" y="1032510"/>
                    </a:lnTo>
                    <a:cubicBezTo>
                      <a:pt x="487680" y="1028700"/>
                      <a:pt x="486410" y="1027430"/>
                      <a:pt x="483870" y="1021080"/>
                    </a:cubicBezTo>
                    <a:cubicBezTo>
                      <a:pt x="485140" y="1035050"/>
                      <a:pt x="486410" y="1043940"/>
                      <a:pt x="486410" y="1055370"/>
                    </a:cubicBezTo>
                    <a:cubicBezTo>
                      <a:pt x="497840" y="1046480"/>
                      <a:pt x="513080" y="1056640"/>
                      <a:pt x="520700" y="1041400"/>
                    </a:cubicBezTo>
                    <a:cubicBezTo>
                      <a:pt x="520700" y="1040130"/>
                      <a:pt x="525780" y="1040130"/>
                      <a:pt x="527050" y="1041400"/>
                    </a:cubicBezTo>
                    <a:cubicBezTo>
                      <a:pt x="537210" y="1042670"/>
                      <a:pt x="547370" y="1043940"/>
                      <a:pt x="557530" y="1046480"/>
                    </a:cubicBezTo>
                    <a:cubicBezTo>
                      <a:pt x="556260" y="1043940"/>
                      <a:pt x="556260" y="1041400"/>
                      <a:pt x="554990" y="1038860"/>
                    </a:cubicBezTo>
                    <a:cubicBezTo>
                      <a:pt x="561340" y="1040130"/>
                      <a:pt x="566420" y="1041400"/>
                      <a:pt x="570230" y="1042670"/>
                    </a:cubicBezTo>
                    <a:cubicBezTo>
                      <a:pt x="570230" y="1043940"/>
                      <a:pt x="571500" y="1045210"/>
                      <a:pt x="571500" y="1046480"/>
                    </a:cubicBezTo>
                    <a:cubicBezTo>
                      <a:pt x="562610" y="1051560"/>
                      <a:pt x="553720" y="1057910"/>
                      <a:pt x="544830" y="1062990"/>
                    </a:cubicBezTo>
                    <a:cubicBezTo>
                      <a:pt x="530860" y="1071880"/>
                      <a:pt x="518160" y="1083310"/>
                      <a:pt x="504190" y="1087120"/>
                    </a:cubicBezTo>
                    <a:cubicBezTo>
                      <a:pt x="480060" y="1092200"/>
                      <a:pt x="455930" y="1101090"/>
                      <a:pt x="430530" y="1102360"/>
                    </a:cubicBezTo>
                    <a:lnTo>
                      <a:pt x="424180" y="1102360"/>
                    </a:lnTo>
                    <a:cubicBezTo>
                      <a:pt x="397510" y="1107440"/>
                      <a:pt x="372110" y="1112520"/>
                      <a:pt x="345440" y="1117600"/>
                    </a:cubicBezTo>
                    <a:cubicBezTo>
                      <a:pt x="341630" y="1118870"/>
                      <a:pt x="339090" y="1120140"/>
                      <a:pt x="335280" y="1120140"/>
                    </a:cubicBezTo>
                    <a:cubicBezTo>
                      <a:pt x="318770" y="1122680"/>
                      <a:pt x="302260" y="1123950"/>
                      <a:pt x="287020" y="1126490"/>
                    </a:cubicBezTo>
                    <a:cubicBezTo>
                      <a:pt x="270510" y="1130300"/>
                      <a:pt x="252730" y="1132840"/>
                      <a:pt x="236220" y="1139190"/>
                    </a:cubicBezTo>
                    <a:cubicBezTo>
                      <a:pt x="223520" y="1143000"/>
                      <a:pt x="207010" y="1141730"/>
                      <a:pt x="201930" y="1154430"/>
                    </a:cubicBezTo>
                    <a:cubicBezTo>
                      <a:pt x="196850" y="1154430"/>
                      <a:pt x="191770" y="1153160"/>
                      <a:pt x="189230" y="1154430"/>
                    </a:cubicBezTo>
                    <a:cubicBezTo>
                      <a:pt x="170180" y="1162050"/>
                      <a:pt x="151130" y="1169670"/>
                      <a:pt x="133350" y="1178560"/>
                    </a:cubicBezTo>
                    <a:cubicBezTo>
                      <a:pt x="127000" y="1183640"/>
                      <a:pt x="121920" y="1186180"/>
                      <a:pt x="119380" y="1191260"/>
                    </a:cubicBezTo>
                    <a:cubicBezTo>
                      <a:pt x="118110" y="1195070"/>
                      <a:pt x="121920" y="1201420"/>
                      <a:pt x="123190" y="1203960"/>
                    </a:cubicBezTo>
                    <a:cubicBezTo>
                      <a:pt x="120650" y="1205230"/>
                      <a:pt x="115570" y="1206500"/>
                      <a:pt x="115570" y="1207770"/>
                    </a:cubicBezTo>
                    <a:cubicBezTo>
                      <a:pt x="115570" y="1215390"/>
                      <a:pt x="115570" y="1223010"/>
                      <a:pt x="118110" y="1229360"/>
                    </a:cubicBezTo>
                    <a:cubicBezTo>
                      <a:pt x="121920" y="1238250"/>
                      <a:pt x="133350" y="1245870"/>
                      <a:pt x="120650" y="1257300"/>
                    </a:cubicBezTo>
                    <a:cubicBezTo>
                      <a:pt x="118110" y="1258570"/>
                      <a:pt x="120650" y="1264920"/>
                      <a:pt x="120650" y="1270000"/>
                    </a:cubicBezTo>
                    <a:cubicBezTo>
                      <a:pt x="124460" y="1268730"/>
                      <a:pt x="127000" y="1268730"/>
                      <a:pt x="130810" y="1268730"/>
                    </a:cubicBezTo>
                    <a:cubicBezTo>
                      <a:pt x="118110" y="1290320"/>
                      <a:pt x="118110" y="1297940"/>
                      <a:pt x="130810" y="1301750"/>
                    </a:cubicBezTo>
                    <a:cubicBezTo>
                      <a:pt x="130810" y="1309370"/>
                      <a:pt x="128270" y="1316990"/>
                      <a:pt x="130810" y="1322070"/>
                    </a:cubicBezTo>
                    <a:cubicBezTo>
                      <a:pt x="138430" y="1334770"/>
                      <a:pt x="148590" y="1347470"/>
                      <a:pt x="157480" y="1358900"/>
                    </a:cubicBezTo>
                    <a:cubicBezTo>
                      <a:pt x="156210" y="1360170"/>
                      <a:pt x="153670" y="1361440"/>
                      <a:pt x="152400" y="1361440"/>
                    </a:cubicBezTo>
                    <a:cubicBezTo>
                      <a:pt x="157480" y="1367790"/>
                      <a:pt x="162560" y="1374140"/>
                      <a:pt x="166370" y="1377950"/>
                    </a:cubicBezTo>
                    <a:cubicBezTo>
                      <a:pt x="161290" y="1385570"/>
                      <a:pt x="157480" y="1391920"/>
                      <a:pt x="152400" y="1398270"/>
                    </a:cubicBezTo>
                    <a:cubicBezTo>
                      <a:pt x="158750" y="1400810"/>
                      <a:pt x="162560" y="1402080"/>
                      <a:pt x="167640" y="1403350"/>
                    </a:cubicBezTo>
                    <a:cubicBezTo>
                      <a:pt x="158750" y="1405890"/>
                      <a:pt x="151130" y="1408430"/>
                      <a:pt x="139700" y="1413510"/>
                    </a:cubicBezTo>
                    <a:cubicBezTo>
                      <a:pt x="161290" y="1418590"/>
                      <a:pt x="162560" y="1433830"/>
                      <a:pt x="165100" y="1449070"/>
                    </a:cubicBezTo>
                    <a:cubicBezTo>
                      <a:pt x="165100" y="1450340"/>
                      <a:pt x="171450" y="1451610"/>
                      <a:pt x="175260" y="1452880"/>
                    </a:cubicBezTo>
                    <a:cubicBezTo>
                      <a:pt x="175260" y="1455420"/>
                      <a:pt x="172720" y="1459230"/>
                      <a:pt x="173990" y="1461770"/>
                    </a:cubicBezTo>
                    <a:cubicBezTo>
                      <a:pt x="179070" y="1468120"/>
                      <a:pt x="187960" y="1471930"/>
                      <a:pt x="189230" y="1479550"/>
                    </a:cubicBezTo>
                    <a:cubicBezTo>
                      <a:pt x="196850" y="1501140"/>
                      <a:pt x="210820" y="1497330"/>
                      <a:pt x="226060" y="1492250"/>
                    </a:cubicBezTo>
                    <a:lnTo>
                      <a:pt x="233680" y="1503680"/>
                    </a:lnTo>
                    <a:cubicBezTo>
                      <a:pt x="236220" y="1502410"/>
                      <a:pt x="238760" y="1499870"/>
                      <a:pt x="240030" y="1498600"/>
                    </a:cubicBezTo>
                    <a:cubicBezTo>
                      <a:pt x="241300" y="1506220"/>
                      <a:pt x="254000" y="1515110"/>
                      <a:pt x="257810" y="1510030"/>
                    </a:cubicBezTo>
                    <a:cubicBezTo>
                      <a:pt x="266700" y="1497330"/>
                      <a:pt x="276860" y="1504950"/>
                      <a:pt x="287020" y="1506220"/>
                    </a:cubicBezTo>
                    <a:cubicBezTo>
                      <a:pt x="292100" y="1507490"/>
                      <a:pt x="299720" y="1508760"/>
                      <a:pt x="302260" y="1506220"/>
                    </a:cubicBezTo>
                    <a:cubicBezTo>
                      <a:pt x="308610" y="1499870"/>
                      <a:pt x="327660" y="1506220"/>
                      <a:pt x="322580" y="1488440"/>
                    </a:cubicBezTo>
                    <a:cubicBezTo>
                      <a:pt x="321310" y="1484630"/>
                      <a:pt x="316230" y="1480820"/>
                      <a:pt x="311150" y="1477010"/>
                    </a:cubicBezTo>
                    <a:lnTo>
                      <a:pt x="347980" y="1477010"/>
                    </a:lnTo>
                    <a:cubicBezTo>
                      <a:pt x="349250" y="1480820"/>
                      <a:pt x="349250" y="1485900"/>
                      <a:pt x="350520" y="1489710"/>
                    </a:cubicBezTo>
                    <a:cubicBezTo>
                      <a:pt x="344170" y="1490980"/>
                      <a:pt x="337820" y="1492250"/>
                      <a:pt x="331470" y="1494790"/>
                    </a:cubicBezTo>
                    <a:cubicBezTo>
                      <a:pt x="331470" y="1496060"/>
                      <a:pt x="332740" y="1497330"/>
                      <a:pt x="332740" y="1499870"/>
                    </a:cubicBezTo>
                    <a:cubicBezTo>
                      <a:pt x="335280" y="1499870"/>
                      <a:pt x="339090" y="1498600"/>
                      <a:pt x="341630" y="1498600"/>
                    </a:cubicBezTo>
                    <a:cubicBezTo>
                      <a:pt x="351790" y="1502410"/>
                      <a:pt x="365760" y="1492250"/>
                      <a:pt x="374650" y="1504950"/>
                    </a:cubicBezTo>
                    <a:cubicBezTo>
                      <a:pt x="391160" y="1527810"/>
                      <a:pt x="420370" y="1534160"/>
                      <a:pt x="447040" y="1521460"/>
                    </a:cubicBezTo>
                    <a:cubicBezTo>
                      <a:pt x="449580" y="1520190"/>
                      <a:pt x="454660" y="1524000"/>
                      <a:pt x="458470" y="1525270"/>
                    </a:cubicBezTo>
                    <a:cubicBezTo>
                      <a:pt x="459740" y="1525270"/>
                      <a:pt x="459740" y="1525270"/>
                      <a:pt x="461010" y="1526540"/>
                    </a:cubicBezTo>
                    <a:cubicBezTo>
                      <a:pt x="462280" y="1524000"/>
                      <a:pt x="462280" y="1521460"/>
                      <a:pt x="462280" y="1522730"/>
                    </a:cubicBezTo>
                    <a:cubicBezTo>
                      <a:pt x="471170" y="1522730"/>
                      <a:pt x="480060" y="1525270"/>
                      <a:pt x="488950" y="1524000"/>
                    </a:cubicBezTo>
                    <a:cubicBezTo>
                      <a:pt x="502920" y="1522730"/>
                      <a:pt x="516890" y="1517650"/>
                      <a:pt x="530860" y="1516380"/>
                    </a:cubicBezTo>
                    <a:cubicBezTo>
                      <a:pt x="552450" y="1513840"/>
                      <a:pt x="574040" y="1513840"/>
                      <a:pt x="595630" y="1508760"/>
                    </a:cubicBezTo>
                    <a:cubicBezTo>
                      <a:pt x="604520" y="1506220"/>
                      <a:pt x="610870" y="1507490"/>
                      <a:pt x="617220" y="1510030"/>
                    </a:cubicBezTo>
                    <a:cubicBezTo>
                      <a:pt x="577850" y="1526540"/>
                      <a:pt x="538480" y="1543050"/>
                      <a:pt x="499110" y="1558290"/>
                    </a:cubicBezTo>
                    <a:cubicBezTo>
                      <a:pt x="499110" y="1559560"/>
                      <a:pt x="500380" y="1560830"/>
                      <a:pt x="500380" y="1562100"/>
                    </a:cubicBezTo>
                    <a:cubicBezTo>
                      <a:pt x="502920" y="1562100"/>
                      <a:pt x="505460" y="1563370"/>
                      <a:pt x="510540" y="1564640"/>
                    </a:cubicBezTo>
                    <a:cubicBezTo>
                      <a:pt x="501650" y="1568450"/>
                      <a:pt x="497840" y="1569720"/>
                      <a:pt x="491490" y="1572260"/>
                    </a:cubicBezTo>
                    <a:cubicBezTo>
                      <a:pt x="502920" y="1579880"/>
                      <a:pt x="487680" y="1588770"/>
                      <a:pt x="494030" y="1598930"/>
                    </a:cubicBezTo>
                    <a:cubicBezTo>
                      <a:pt x="499110" y="1609090"/>
                      <a:pt x="495300" y="1624330"/>
                      <a:pt x="518160" y="1620520"/>
                    </a:cubicBezTo>
                    <a:cubicBezTo>
                      <a:pt x="495300" y="1631950"/>
                      <a:pt x="494030" y="1648460"/>
                      <a:pt x="509270" y="1666240"/>
                    </a:cubicBezTo>
                    <a:cubicBezTo>
                      <a:pt x="511810" y="1668780"/>
                      <a:pt x="513080" y="1673860"/>
                      <a:pt x="511810" y="1676400"/>
                    </a:cubicBezTo>
                    <a:cubicBezTo>
                      <a:pt x="509270" y="1685290"/>
                      <a:pt x="505460" y="1692910"/>
                      <a:pt x="502920" y="1699260"/>
                    </a:cubicBezTo>
                    <a:cubicBezTo>
                      <a:pt x="494030" y="1699260"/>
                      <a:pt x="488950" y="1697990"/>
                      <a:pt x="483870" y="1697990"/>
                    </a:cubicBezTo>
                    <a:cubicBezTo>
                      <a:pt x="471170" y="1699260"/>
                      <a:pt x="458470" y="1701800"/>
                      <a:pt x="445770" y="1704340"/>
                    </a:cubicBezTo>
                    <a:cubicBezTo>
                      <a:pt x="405130" y="1711960"/>
                      <a:pt x="363220" y="1719580"/>
                      <a:pt x="322580" y="1727200"/>
                    </a:cubicBezTo>
                    <a:cubicBezTo>
                      <a:pt x="288290" y="1733550"/>
                      <a:pt x="255270" y="1746250"/>
                      <a:pt x="220980" y="1748790"/>
                    </a:cubicBezTo>
                    <a:cubicBezTo>
                      <a:pt x="196850" y="1750060"/>
                      <a:pt x="175260" y="1762760"/>
                      <a:pt x="152400" y="1764030"/>
                    </a:cubicBezTo>
                    <a:cubicBezTo>
                      <a:pt x="137160" y="1765300"/>
                      <a:pt x="121920" y="1771650"/>
                      <a:pt x="107950" y="1778000"/>
                    </a:cubicBezTo>
                    <a:cubicBezTo>
                      <a:pt x="100330" y="1780540"/>
                      <a:pt x="93980" y="1786890"/>
                      <a:pt x="87630" y="1790700"/>
                    </a:cubicBezTo>
                    <a:cubicBezTo>
                      <a:pt x="86360" y="1790700"/>
                      <a:pt x="82550" y="1789430"/>
                      <a:pt x="81280" y="1790700"/>
                    </a:cubicBezTo>
                    <a:cubicBezTo>
                      <a:pt x="71120" y="1795780"/>
                      <a:pt x="62230" y="1800860"/>
                      <a:pt x="52070" y="1804670"/>
                    </a:cubicBezTo>
                    <a:cubicBezTo>
                      <a:pt x="44450" y="1808480"/>
                      <a:pt x="38100" y="1812290"/>
                      <a:pt x="30480" y="1816100"/>
                    </a:cubicBezTo>
                    <a:cubicBezTo>
                      <a:pt x="30480" y="1817370"/>
                      <a:pt x="31750" y="1818640"/>
                      <a:pt x="31750" y="1819910"/>
                    </a:cubicBezTo>
                    <a:cubicBezTo>
                      <a:pt x="29210" y="1819910"/>
                      <a:pt x="25400" y="1818640"/>
                      <a:pt x="21590" y="1817370"/>
                    </a:cubicBezTo>
                    <a:cubicBezTo>
                      <a:pt x="22860" y="1824990"/>
                      <a:pt x="24130" y="1830070"/>
                      <a:pt x="25400" y="1836420"/>
                    </a:cubicBezTo>
                    <a:cubicBezTo>
                      <a:pt x="24130" y="1836420"/>
                      <a:pt x="24130" y="1836420"/>
                      <a:pt x="22860" y="1837690"/>
                    </a:cubicBezTo>
                    <a:cubicBezTo>
                      <a:pt x="21590" y="1835150"/>
                      <a:pt x="20320" y="1832610"/>
                      <a:pt x="19050" y="1831340"/>
                    </a:cubicBezTo>
                    <a:cubicBezTo>
                      <a:pt x="7620" y="1844040"/>
                      <a:pt x="0" y="1855470"/>
                      <a:pt x="17780" y="1863090"/>
                    </a:cubicBezTo>
                    <a:cubicBezTo>
                      <a:pt x="16510" y="1869440"/>
                      <a:pt x="16510" y="1874520"/>
                      <a:pt x="16510" y="1878330"/>
                    </a:cubicBezTo>
                    <a:lnTo>
                      <a:pt x="20320" y="1905000"/>
                    </a:lnTo>
                    <a:cubicBezTo>
                      <a:pt x="21590" y="1916430"/>
                      <a:pt x="19050" y="1927860"/>
                      <a:pt x="33020" y="1931671"/>
                    </a:cubicBezTo>
                    <a:cubicBezTo>
                      <a:pt x="29210" y="1938021"/>
                      <a:pt x="29210" y="1967231"/>
                      <a:pt x="34290" y="1968500"/>
                    </a:cubicBezTo>
                    <a:cubicBezTo>
                      <a:pt x="43180" y="1972310"/>
                      <a:pt x="45720" y="1983740"/>
                      <a:pt x="53340" y="1988821"/>
                    </a:cubicBezTo>
                    <a:cubicBezTo>
                      <a:pt x="54610" y="1990091"/>
                      <a:pt x="55880" y="1992631"/>
                      <a:pt x="55880" y="1992631"/>
                    </a:cubicBezTo>
                    <a:cubicBezTo>
                      <a:pt x="45720" y="2004060"/>
                      <a:pt x="60960" y="1998981"/>
                      <a:pt x="63500" y="2004060"/>
                    </a:cubicBezTo>
                    <a:cubicBezTo>
                      <a:pt x="60960" y="2010410"/>
                      <a:pt x="55880" y="2016760"/>
                      <a:pt x="54610" y="2024381"/>
                    </a:cubicBezTo>
                    <a:cubicBezTo>
                      <a:pt x="53340" y="2032001"/>
                      <a:pt x="54610" y="2038351"/>
                      <a:pt x="66040" y="2034541"/>
                    </a:cubicBezTo>
                    <a:cubicBezTo>
                      <a:pt x="64770" y="2045971"/>
                      <a:pt x="63500" y="2056131"/>
                      <a:pt x="62230" y="2067561"/>
                    </a:cubicBezTo>
                    <a:cubicBezTo>
                      <a:pt x="63500" y="2067561"/>
                      <a:pt x="64770" y="2066291"/>
                      <a:pt x="64770" y="2066291"/>
                    </a:cubicBezTo>
                    <a:cubicBezTo>
                      <a:pt x="68580" y="2075181"/>
                      <a:pt x="71120" y="2082801"/>
                      <a:pt x="74930" y="2090421"/>
                    </a:cubicBezTo>
                    <a:cubicBezTo>
                      <a:pt x="81280" y="2090421"/>
                      <a:pt x="87630" y="2091691"/>
                      <a:pt x="95250" y="2092960"/>
                    </a:cubicBezTo>
                    <a:lnTo>
                      <a:pt x="95250" y="2096771"/>
                    </a:lnTo>
                    <a:cubicBezTo>
                      <a:pt x="91440" y="2098041"/>
                      <a:pt x="87630" y="2099310"/>
                      <a:pt x="83820" y="2100581"/>
                    </a:cubicBezTo>
                    <a:cubicBezTo>
                      <a:pt x="85090" y="2101851"/>
                      <a:pt x="87630" y="2101851"/>
                      <a:pt x="87630" y="2101851"/>
                    </a:cubicBezTo>
                    <a:cubicBezTo>
                      <a:pt x="88900" y="2120901"/>
                      <a:pt x="105410" y="2118361"/>
                      <a:pt x="116840" y="2123441"/>
                    </a:cubicBezTo>
                    <a:cubicBezTo>
                      <a:pt x="121920" y="2125981"/>
                      <a:pt x="128270" y="2127251"/>
                      <a:pt x="132080" y="2125981"/>
                    </a:cubicBezTo>
                    <a:cubicBezTo>
                      <a:pt x="139700" y="2122171"/>
                      <a:pt x="144780" y="2123441"/>
                      <a:pt x="144780" y="2131060"/>
                    </a:cubicBezTo>
                    <a:cubicBezTo>
                      <a:pt x="144780" y="2134871"/>
                      <a:pt x="142240" y="2139950"/>
                      <a:pt x="140970" y="2142490"/>
                    </a:cubicBezTo>
                    <a:cubicBezTo>
                      <a:pt x="149860" y="2142490"/>
                      <a:pt x="163830" y="2146300"/>
                      <a:pt x="171450" y="2141220"/>
                    </a:cubicBezTo>
                    <a:cubicBezTo>
                      <a:pt x="189230" y="2129790"/>
                      <a:pt x="205740" y="2139950"/>
                      <a:pt x="222250" y="2136140"/>
                    </a:cubicBezTo>
                    <a:cubicBezTo>
                      <a:pt x="231140" y="2133600"/>
                      <a:pt x="238760" y="2133600"/>
                      <a:pt x="251460" y="2131060"/>
                    </a:cubicBezTo>
                    <a:cubicBezTo>
                      <a:pt x="257810" y="2136140"/>
                      <a:pt x="264160" y="2134871"/>
                      <a:pt x="265430" y="2128521"/>
                    </a:cubicBezTo>
                    <a:cubicBezTo>
                      <a:pt x="275590" y="2128521"/>
                      <a:pt x="284480" y="2128521"/>
                      <a:pt x="293370" y="2127250"/>
                    </a:cubicBezTo>
                    <a:cubicBezTo>
                      <a:pt x="307340" y="2124710"/>
                      <a:pt x="320040" y="2120900"/>
                      <a:pt x="334010" y="2119630"/>
                    </a:cubicBezTo>
                    <a:cubicBezTo>
                      <a:pt x="342900" y="2118360"/>
                      <a:pt x="353060" y="2120900"/>
                      <a:pt x="363220" y="2119630"/>
                    </a:cubicBezTo>
                    <a:cubicBezTo>
                      <a:pt x="368300" y="2118360"/>
                      <a:pt x="372110" y="2110740"/>
                      <a:pt x="377190" y="2106930"/>
                    </a:cubicBezTo>
                    <a:cubicBezTo>
                      <a:pt x="382270" y="2119630"/>
                      <a:pt x="392430" y="2120900"/>
                      <a:pt x="408940" y="2112010"/>
                    </a:cubicBezTo>
                    <a:cubicBezTo>
                      <a:pt x="402590" y="2106930"/>
                      <a:pt x="394970" y="2103120"/>
                      <a:pt x="388620" y="2099310"/>
                    </a:cubicBezTo>
                    <a:cubicBezTo>
                      <a:pt x="394970" y="2096770"/>
                      <a:pt x="400050" y="2092960"/>
                      <a:pt x="405130" y="2091690"/>
                    </a:cubicBezTo>
                    <a:cubicBezTo>
                      <a:pt x="410210" y="2091690"/>
                      <a:pt x="414020" y="2092960"/>
                      <a:pt x="417830" y="2092960"/>
                    </a:cubicBezTo>
                    <a:cubicBezTo>
                      <a:pt x="421640" y="2092960"/>
                      <a:pt x="425450" y="2092960"/>
                      <a:pt x="429260" y="2091690"/>
                    </a:cubicBezTo>
                    <a:cubicBezTo>
                      <a:pt x="433070" y="2090420"/>
                      <a:pt x="435610" y="2089150"/>
                      <a:pt x="438150" y="2086610"/>
                    </a:cubicBezTo>
                    <a:cubicBezTo>
                      <a:pt x="438150" y="2090420"/>
                      <a:pt x="439420" y="2095500"/>
                      <a:pt x="439420" y="2099310"/>
                    </a:cubicBezTo>
                    <a:cubicBezTo>
                      <a:pt x="439420" y="2103120"/>
                      <a:pt x="436880" y="2106930"/>
                      <a:pt x="435610" y="2110740"/>
                    </a:cubicBezTo>
                    <a:cubicBezTo>
                      <a:pt x="439420" y="2110740"/>
                      <a:pt x="443230" y="2110740"/>
                      <a:pt x="448310" y="2109470"/>
                    </a:cubicBezTo>
                    <a:cubicBezTo>
                      <a:pt x="453390" y="2117090"/>
                      <a:pt x="439420" y="2133600"/>
                      <a:pt x="458470" y="2134870"/>
                    </a:cubicBezTo>
                    <a:cubicBezTo>
                      <a:pt x="457200" y="2139950"/>
                      <a:pt x="455930" y="2143760"/>
                      <a:pt x="454660" y="2148840"/>
                    </a:cubicBezTo>
                    <a:cubicBezTo>
                      <a:pt x="462280" y="2148840"/>
                      <a:pt x="469900" y="2150110"/>
                      <a:pt x="481330" y="2151380"/>
                    </a:cubicBezTo>
                    <a:cubicBezTo>
                      <a:pt x="476250" y="2157730"/>
                      <a:pt x="472440" y="2162810"/>
                      <a:pt x="467360" y="2167890"/>
                    </a:cubicBezTo>
                    <a:cubicBezTo>
                      <a:pt x="471170" y="2166620"/>
                      <a:pt x="474980" y="2166620"/>
                      <a:pt x="482600" y="2165350"/>
                    </a:cubicBezTo>
                    <a:cubicBezTo>
                      <a:pt x="466090" y="2180590"/>
                      <a:pt x="483870" y="2181860"/>
                      <a:pt x="490220" y="2190750"/>
                    </a:cubicBezTo>
                    <a:cubicBezTo>
                      <a:pt x="494030" y="2180590"/>
                      <a:pt x="496570" y="2174240"/>
                      <a:pt x="497840" y="2169160"/>
                    </a:cubicBezTo>
                    <a:cubicBezTo>
                      <a:pt x="504190" y="2175510"/>
                      <a:pt x="511810" y="2183130"/>
                      <a:pt x="519430" y="2192020"/>
                    </a:cubicBezTo>
                    <a:cubicBezTo>
                      <a:pt x="520700" y="2192020"/>
                      <a:pt x="523240" y="2189480"/>
                      <a:pt x="524510" y="2190750"/>
                    </a:cubicBezTo>
                    <a:cubicBezTo>
                      <a:pt x="538480" y="2197100"/>
                      <a:pt x="544830" y="2190750"/>
                      <a:pt x="549910" y="2178050"/>
                    </a:cubicBezTo>
                    <a:cubicBezTo>
                      <a:pt x="551180" y="2175510"/>
                      <a:pt x="557530" y="2174240"/>
                      <a:pt x="558800" y="2172970"/>
                    </a:cubicBezTo>
                    <a:cubicBezTo>
                      <a:pt x="556260" y="2180590"/>
                      <a:pt x="552450" y="2188210"/>
                      <a:pt x="548640" y="2197100"/>
                    </a:cubicBezTo>
                    <a:cubicBezTo>
                      <a:pt x="533400" y="2199640"/>
                      <a:pt x="515620" y="2203450"/>
                      <a:pt x="497840" y="2207260"/>
                    </a:cubicBezTo>
                    <a:cubicBezTo>
                      <a:pt x="481330" y="2211070"/>
                      <a:pt x="464820" y="2217420"/>
                      <a:pt x="447040" y="2219960"/>
                    </a:cubicBezTo>
                    <a:cubicBezTo>
                      <a:pt x="422910" y="2223770"/>
                      <a:pt x="398780" y="2226310"/>
                      <a:pt x="373380" y="2230120"/>
                    </a:cubicBezTo>
                    <a:cubicBezTo>
                      <a:pt x="344170" y="2235200"/>
                      <a:pt x="314960" y="2240280"/>
                      <a:pt x="285750" y="2246630"/>
                    </a:cubicBezTo>
                    <a:cubicBezTo>
                      <a:pt x="261620" y="2251710"/>
                      <a:pt x="238760" y="2259330"/>
                      <a:pt x="214630" y="2264410"/>
                    </a:cubicBezTo>
                    <a:cubicBezTo>
                      <a:pt x="198120" y="2268220"/>
                      <a:pt x="181610" y="2269490"/>
                      <a:pt x="166370" y="2275840"/>
                    </a:cubicBezTo>
                    <a:cubicBezTo>
                      <a:pt x="151130" y="2282190"/>
                      <a:pt x="129540" y="2280920"/>
                      <a:pt x="124460" y="2302510"/>
                    </a:cubicBezTo>
                    <a:cubicBezTo>
                      <a:pt x="115570" y="2297430"/>
                      <a:pt x="109220" y="2299970"/>
                      <a:pt x="107950" y="2308860"/>
                    </a:cubicBezTo>
                    <a:cubicBezTo>
                      <a:pt x="107950" y="2311400"/>
                      <a:pt x="106680" y="2313940"/>
                      <a:pt x="104140" y="2313940"/>
                    </a:cubicBezTo>
                    <a:cubicBezTo>
                      <a:pt x="90170" y="2317750"/>
                      <a:pt x="93980" y="2325370"/>
                      <a:pt x="100330" y="2332990"/>
                    </a:cubicBezTo>
                    <a:cubicBezTo>
                      <a:pt x="107950" y="2341880"/>
                      <a:pt x="107950" y="2350770"/>
                      <a:pt x="106680" y="2360930"/>
                    </a:cubicBezTo>
                    <a:cubicBezTo>
                      <a:pt x="104140" y="2374900"/>
                      <a:pt x="101600" y="2390140"/>
                      <a:pt x="99060" y="2404110"/>
                    </a:cubicBezTo>
                    <a:cubicBezTo>
                      <a:pt x="99060" y="2407920"/>
                      <a:pt x="102870" y="2411730"/>
                      <a:pt x="105410" y="2415540"/>
                    </a:cubicBezTo>
                    <a:lnTo>
                      <a:pt x="109220" y="2423160"/>
                    </a:lnTo>
                    <a:lnTo>
                      <a:pt x="109220" y="2444750"/>
                    </a:lnTo>
                    <a:cubicBezTo>
                      <a:pt x="114300" y="2444750"/>
                      <a:pt x="120650" y="2443480"/>
                      <a:pt x="127000" y="2443480"/>
                    </a:cubicBezTo>
                    <a:cubicBezTo>
                      <a:pt x="127000" y="2443480"/>
                      <a:pt x="127000" y="2444750"/>
                      <a:pt x="128270" y="2444750"/>
                    </a:cubicBezTo>
                    <a:cubicBezTo>
                      <a:pt x="124460" y="2446020"/>
                      <a:pt x="121920" y="2447290"/>
                      <a:pt x="118110" y="2449830"/>
                    </a:cubicBezTo>
                    <a:cubicBezTo>
                      <a:pt x="125730" y="2458720"/>
                      <a:pt x="111760" y="2481580"/>
                      <a:pt x="142240" y="2476500"/>
                    </a:cubicBezTo>
                    <a:cubicBezTo>
                      <a:pt x="133350" y="2484120"/>
                      <a:pt x="128270" y="2489200"/>
                      <a:pt x="124460" y="2491740"/>
                    </a:cubicBezTo>
                    <a:cubicBezTo>
                      <a:pt x="127000" y="2498090"/>
                      <a:pt x="129540" y="2501900"/>
                      <a:pt x="130810" y="2505710"/>
                    </a:cubicBezTo>
                    <a:cubicBezTo>
                      <a:pt x="125730" y="2509520"/>
                      <a:pt x="121920" y="2513330"/>
                      <a:pt x="118110" y="2515870"/>
                    </a:cubicBezTo>
                    <a:cubicBezTo>
                      <a:pt x="123190" y="2520950"/>
                      <a:pt x="128270" y="2524760"/>
                      <a:pt x="130810" y="2528570"/>
                    </a:cubicBezTo>
                    <a:cubicBezTo>
                      <a:pt x="135890" y="2523490"/>
                      <a:pt x="140970" y="2518410"/>
                      <a:pt x="146050" y="2518410"/>
                    </a:cubicBezTo>
                    <a:cubicBezTo>
                      <a:pt x="151130" y="2518410"/>
                      <a:pt x="157480" y="2527300"/>
                      <a:pt x="163830" y="2532380"/>
                    </a:cubicBezTo>
                    <a:cubicBezTo>
                      <a:pt x="163830" y="2533650"/>
                      <a:pt x="160020" y="2534920"/>
                      <a:pt x="158750" y="2534920"/>
                    </a:cubicBezTo>
                    <a:cubicBezTo>
                      <a:pt x="149860" y="2524760"/>
                      <a:pt x="140970" y="2523490"/>
                      <a:pt x="132080" y="2534920"/>
                    </a:cubicBezTo>
                    <a:cubicBezTo>
                      <a:pt x="132080" y="2534920"/>
                      <a:pt x="130810" y="2534920"/>
                      <a:pt x="130810" y="2533650"/>
                    </a:cubicBezTo>
                    <a:cubicBezTo>
                      <a:pt x="130810" y="2532380"/>
                      <a:pt x="130810" y="2532380"/>
                      <a:pt x="129540" y="2531110"/>
                    </a:cubicBezTo>
                    <a:cubicBezTo>
                      <a:pt x="124460" y="2536190"/>
                      <a:pt x="125730" y="2540000"/>
                      <a:pt x="132080" y="2543810"/>
                    </a:cubicBezTo>
                    <a:cubicBezTo>
                      <a:pt x="140970" y="2548890"/>
                      <a:pt x="139700" y="2552700"/>
                      <a:pt x="134620" y="2559050"/>
                    </a:cubicBezTo>
                    <a:cubicBezTo>
                      <a:pt x="137160" y="2560320"/>
                      <a:pt x="140970" y="2562860"/>
                      <a:pt x="140970" y="2564130"/>
                    </a:cubicBezTo>
                    <a:cubicBezTo>
                      <a:pt x="140970" y="2570480"/>
                      <a:pt x="153670" y="2574290"/>
                      <a:pt x="143510" y="2581910"/>
                    </a:cubicBezTo>
                    <a:cubicBezTo>
                      <a:pt x="148590" y="2588260"/>
                      <a:pt x="151130" y="2594610"/>
                      <a:pt x="162560" y="2597150"/>
                    </a:cubicBezTo>
                    <a:cubicBezTo>
                      <a:pt x="172720" y="2599690"/>
                      <a:pt x="175260" y="2594610"/>
                      <a:pt x="181610" y="2593340"/>
                    </a:cubicBezTo>
                    <a:cubicBezTo>
                      <a:pt x="187960" y="2592070"/>
                      <a:pt x="195580" y="2595880"/>
                      <a:pt x="201930" y="2597150"/>
                    </a:cubicBezTo>
                    <a:cubicBezTo>
                      <a:pt x="204470" y="2597150"/>
                      <a:pt x="207010" y="2593340"/>
                      <a:pt x="207010" y="2592070"/>
                    </a:cubicBezTo>
                    <a:cubicBezTo>
                      <a:pt x="215900" y="2593340"/>
                      <a:pt x="224790" y="2595880"/>
                      <a:pt x="232410" y="2594610"/>
                    </a:cubicBezTo>
                    <a:cubicBezTo>
                      <a:pt x="243840" y="2593340"/>
                      <a:pt x="250190" y="2597150"/>
                      <a:pt x="251460" y="2607310"/>
                    </a:cubicBezTo>
                    <a:cubicBezTo>
                      <a:pt x="252730" y="2618740"/>
                      <a:pt x="259080" y="2620010"/>
                      <a:pt x="267970" y="2618740"/>
                    </a:cubicBezTo>
                    <a:cubicBezTo>
                      <a:pt x="275590" y="2617470"/>
                      <a:pt x="281940" y="2614930"/>
                      <a:pt x="289560" y="2613660"/>
                    </a:cubicBezTo>
                    <a:cubicBezTo>
                      <a:pt x="285750" y="2609850"/>
                      <a:pt x="280670" y="2606040"/>
                      <a:pt x="274320" y="2600960"/>
                    </a:cubicBezTo>
                    <a:cubicBezTo>
                      <a:pt x="280670" y="2599690"/>
                      <a:pt x="287020" y="2597150"/>
                      <a:pt x="292100" y="2597150"/>
                    </a:cubicBezTo>
                    <a:cubicBezTo>
                      <a:pt x="302260" y="2595880"/>
                      <a:pt x="311150" y="2594610"/>
                      <a:pt x="321310" y="2594610"/>
                    </a:cubicBezTo>
                    <a:cubicBezTo>
                      <a:pt x="325120" y="2594610"/>
                      <a:pt x="328930" y="2597150"/>
                      <a:pt x="332740" y="2600960"/>
                    </a:cubicBezTo>
                    <a:cubicBezTo>
                      <a:pt x="316230" y="2600960"/>
                      <a:pt x="300990" y="2600960"/>
                      <a:pt x="289560" y="2613660"/>
                    </a:cubicBezTo>
                    <a:cubicBezTo>
                      <a:pt x="293370" y="2614930"/>
                      <a:pt x="298450" y="2616200"/>
                      <a:pt x="302260" y="2616200"/>
                    </a:cubicBezTo>
                    <a:cubicBezTo>
                      <a:pt x="323850" y="2614930"/>
                      <a:pt x="346710" y="2613660"/>
                      <a:pt x="368300" y="2612390"/>
                    </a:cubicBezTo>
                    <a:cubicBezTo>
                      <a:pt x="389890" y="2611120"/>
                      <a:pt x="410210" y="2608580"/>
                      <a:pt x="433070" y="2607310"/>
                    </a:cubicBezTo>
                    <a:cubicBezTo>
                      <a:pt x="439420" y="2633980"/>
                      <a:pt x="445770" y="2659380"/>
                      <a:pt x="450850" y="2684780"/>
                    </a:cubicBezTo>
                    <a:cubicBezTo>
                      <a:pt x="448310" y="2686050"/>
                      <a:pt x="445770" y="2687320"/>
                      <a:pt x="443230" y="2687320"/>
                    </a:cubicBezTo>
                    <a:cubicBezTo>
                      <a:pt x="447040" y="2692400"/>
                      <a:pt x="452120" y="2697480"/>
                      <a:pt x="453390" y="2702560"/>
                    </a:cubicBezTo>
                    <a:cubicBezTo>
                      <a:pt x="454660" y="2710180"/>
                      <a:pt x="453390" y="2717800"/>
                      <a:pt x="453390" y="2722880"/>
                    </a:cubicBezTo>
                    <a:cubicBezTo>
                      <a:pt x="462280" y="2725420"/>
                      <a:pt x="467360" y="2726690"/>
                      <a:pt x="473710" y="2727960"/>
                    </a:cubicBezTo>
                    <a:cubicBezTo>
                      <a:pt x="472440" y="2727960"/>
                      <a:pt x="471170" y="2729230"/>
                      <a:pt x="468630" y="2729230"/>
                    </a:cubicBezTo>
                    <a:cubicBezTo>
                      <a:pt x="469900" y="2738120"/>
                      <a:pt x="472440" y="2748280"/>
                      <a:pt x="473710" y="2760980"/>
                    </a:cubicBezTo>
                    <a:lnTo>
                      <a:pt x="494030" y="2760980"/>
                    </a:lnTo>
                    <a:cubicBezTo>
                      <a:pt x="497840" y="2760980"/>
                      <a:pt x="501650" y="2763520"/>
                      <a:pt x="502920" y="2764790"/>
                    </a:cubicBezTo>
                    <a:cubicBezTo>
                      <a:pt x="508000" y="2780030"/>
                      <a:pt x="519430" y="2785110"/>
                      <a:pt x="534670" y="2781300"/>
                    </a:cubicBezTo>
                    <a:cubicBezTo>
                      <a:pt x="541020" y="2780030"/>
                      <a:pt x="548640" y="2780030"/>
                      <a:pt x="554990" y="2780030"/>
                    </a:cubicBezTo>
                    <a:lnTo>
                      <a:pt x="570230" y="2780030"/>
                    </a:lnTo>
                    <a:cubicBezTo>
                      <a:pt x="575310" y="2780030"/>
                      <a:pt x="580390" y="2778760"/>
                      <a:pt x="585470" y="2777490"/>
                    </a:cubicBezTo>
                    <a:cubicBezTo>
                      <a:pt x="586740" y="2773680"/>
                      <a:pt x="586740" y="2769870"/>
                      <a:pt x="588010" y="2764790"/>
                    </a:cubicBezTo>
                    <a:cubicBezTo>
                      <a:pt x="591820" y="2764790"/>
                      <a:pt x="594360" y="2763520"/>
                      <a:pt x="598170" y="2763520"/>
                    </a:cubicBezTo>
                    <a:cubicBezTo>
                      <a:pt x="622300" y="2760980"/>
                      <a:pt x="647700" y="2757170"/>
                      <a:pt x="673100" y="2754630"/>
                    </a:cubicBezTo>
                    <a:cubicBezTo>
                      <a:pt x="673100" y="2754630"/>
                      <a:pt x="674370" y="2757170"/>
                      <a:pt x="675640" y="2760980"/>
                    </a:cubicBezTo>
                    <a:cubicBezTo>
                      <a:pt x="671830" y="2762250"/>
                      <a:pt x="669290" y="2763520"/>
                      <a:pt x="666750" y="2764790"/>
                    </a:cubicBezTo>
                    <a:cubicBezTo>
                      <a:pt x="676910" y="2774950"/>
                      <a:pt x="690880" y="2776220"/>
                      <a:pt x="699770" y="2768600"/>
                    </a:cubicBezTo>
                    <a:cubicBezTo>
                      <a:pt x="694690" y="2764790"/>
                      <a:pt x="690880" y="2762250"/>
                      <a:pt x="684530" y="2758440"/>
                    </a:cubicBezTo>
                    <a:lnTo>
                      <a:pt x="688340" y="2754630"/>
                    </a:lnTo>
                    <a:lnTo>
                      <a:pt x="698500" y="2754630"/>
                    </a:lnTo>
                    <a:lnTo>
                      <a:pt x="698500" y="2753360"/>
                    </a:lnTo>
                    <a:cubicBezTo>
                      <a:pt x="703580" y="2754630"/>
                      <a:pt x="707390" y="2757170"/>
                      <a:pt x="712470" y="2753360"/>
                    </a:cubicBezTo>
                    <a:lnTo>
                      <a:pt x="717550" y="2753360"/>
                    </a:lnTo>
                    <a:lnTo>
                      <a:pt x="762000" y="2755900"/>
                    </a:lnTo>
                    <a:cubicBezTo>
                      <a:pt x="767080" y="2755900"/>
                      <a:pt x="769620" y="2754630"/>
                      <a:pt x="772160" y="2752090"/>
                    </a:cubicBezTo>
                    <a:cubicBezTo>
                      <a:pt x="778510" y="2762250"/>
                      <a:pt x="783590" y="2771140"/>
                      <a:pt x="789940" y="2782570"/>
                    </a:cubicBezTo>
                    <a:cubicBezTo>
                      <a:pt x="788670" y="2782570"/>
                      <a:pt x="786130" y="2783840"/>
                      <a:pt x="783590" y="2783840"/>
                    </a:cubicBezTo>
                    <a:cubicBezTo>
                      <a:pt x="800100" y="2810510"/>
                      <a:pt x="810260" y="2838450"/>
                      <a:pt x="795020" y="2868930"/>
                    </a:cubicBezTo>
                    <a:cubicBezTo>
                      <a:pt x="796290" y="2879090"/>
                      <a:pt x="798830" y="2889250"/>
                      <a:pt x="800100" y="2901950"/>
                    </a:cubicBezTo>
                    <a:lnTo>
                      <a:pt x="812800" y="2901950"/>
                    </a:lnTo>
                    <a:cubicBezTo>
                      <a:pt x="810260" y="2908300"/>
                      <a:pt x="807720" y="2912110"/>
                      <a:pt x="806450" y="2915920"/>
                    </a:cubicBezTo>
                    <a:cubicBezTo>
                      <a:pt x="806450" y="2922270"/>
                      <a:pt x="820420" y="2924810"/>
                      <a:pt x="810260" y="2933700"/>
                    </a:cubicBezTo>
                    <a:lnTo>
                      <a:pt x="812800" y="2938780"/>
                    </a:lnTo>
                    <a:cubicBezTo>
                      <a:pt x="825500" y="2955290"/>
                      <a:pt x="839470" y="2970530"/>
                      <a:pt x="853440" y="2989580"/>
                    </a:cubicBezTo>
                    <a:cubicBezTo>
                      <a:pt x="843280" y="2994660"/>
                      <a:pt x="834390" y="2999740"/>
                      <a:pt x="822960" y="3004820"/>
                    </a:cubicBezTo>
                    <a:cubicBezTo>
                      <a:pt x="834390" y="3006090"/>
                      <a:pt x="835660" y="3012440"/>
                      <a:pt x="831850" y="3021330"/>
                    </a:cubicBezTo>
                    <a:cubicBezTo>
                      <a:pt x="830580" y="3023870"/>
                      <a:pt x="833120" y="3030220"/>
                      <a:pt x="834390" y="3031490"/>
                    </a:cubicBezTo>
                    <a:cubicBezTo>
                      <a:pt x="848360" y="3035300"/>
                      <a:pt x="861060" y="3049270"/>
                      <a:pt x="877570" y="3044190"/>
                    </a:cubicBezTo>
                    <a:cubicBezTo>
                      <a:pt x="877570" y="3046730"/>
                      <a:pt x="876300" y="3050540"/>
                      <a:pt x="875030" y="3051810"/>
                    </a:cubicBezTo>
                    <a:cubicBezTo>
                      <a:pt x="864870" y="3056890"/>
                      <a:pt x="854710" y="3060700"/>
                      <a:pt x="844550" y="3065780"/>
                    </a:cubicBezTo>
                    <a:lnTo>
                      <a:pt x="859790" y="3073400"/>
                    </a:lnTo>
                    <a:cubicBezTo>
                      <a:pt x="862330" y="3069590"/>
                      <a:pt x="863600" y="3065780"/>
                      <a:pt x="866140" y="3061970"/>
                    </a:cubicBezTo>
                    <a:cubicBezTo>
                      <a:pt x="873760" y="3065780"/>
                      <a:pt x="880110" y="3068320"/>
                      <a:pt x="887730" y="3072130"/>
                    </a:cubicBezTo>
                    <a:cubicBezTo>
                      <a:pt x="883919" y="3074670"/>
                      <a:pt x="881380" y="3075940"/>
                      <a:pt x="878840" y="3077210"/>
                    </a:cubicBezTo>
                    <a:cubicBezTo>
                      <a:pt x="881380" y="3078480"/>
                      <a:pt x="883920" y="3081020"/>
                      <a:pt x="887730" y="3082290"/>
                    </a:cubicBezTo>
                    <a:cubicBezTo>
                      <a:pt x="891539" y="3083560"/>
                      <a:pt x="895349" y="3082290"/>
                      <a:pt x="897890" y="3083560"/>
                    </a:cubicBezTo>
                    <a:cubicBezTo>
                      <a:pt x="904240" y="3077210"/>
                      <a:pt x="909320" y="3069590"/>
                      <a:pt x="915670" y="3065780"/>
                    </a:cubicBezTo>
                    <a:cubicBezTo>
                      <a:pt x="923290" y="3061970"/>
                      <a:pt x="1130300" y="3040380"/>
                      <a:pt x="1137920" y="3039110"/>
                    </a:cubicBezTo>
                    <a:cubicBezTo>
                      <a:pt x="1148080" y="3037840"/>
                      <a:pt x="1159510" y="3039110"/>
                      <a:pt x="1169670" y="3040380"/>
                    </a:cubicBezTo>
                    <a:lnTo>
                      <a:pt x="1143000" y="3051810"/>
                    </a:lnTo>
                    <a:lnTo>
                      <a:pt x="1146810" y="3059430"/>
                    </a:lnTo>
                    <a:cubicBezTo>
                      <a:pt x="1159510" y="3058160"/>
                      <a:pt x="1169670" y="3058160"/>
                      <a:pt x="1179830" y="3055620"/>
                    </a:cubicBezTo>
                    <a:cubicBezTo>
                      <a:pt x="1186180" y="3054350"/>
                      <a:pt x="1196340" y="3055620"/>
                      <a:pt x="1197610" y="3045460"/>
                    </a:cubicBezTo>
                    <a:cubicBezTo>
                      <a:pt x="1206500" y="3051810"/>
                      <a:pt x="1215390" y="3053080"/>
                      <a:pt x="1226820" y="3048000"/>
                    </a:cubicBezTo>
                    <a:cubicBezTo>
                      <a:pt x="1233170" y="3045460"/>
                      <a:pt x="1240790" y="3045460"/>
                      <a:pt x="1247140" y="3044190"/>
                    </a:cubicBezTo>
                    <a:cubicBezTo>
                      <a:pt x="1262380" y="3042920"/>
                      <a:pt x="1277620" y="3041650"/>
                      <a:pt x="1292860" y="3039110"/>
                    </a:cubicBezTo>
                    <a:lnTo>
                      <a:pt x="1308100" y="3039110"/>
                    </a:lnTo>
                    <a:cubicBezTo>
                      <a:pt x="1309370" y="3036570"/>
                      <a:pt x="1309370" y="3032760"/>
                      <a:pt x="1309370" y="3032760"/>
                    </a:cubicBezTo>
                    <a:cubicBezTo>
                      <a:pt x="1323340" y="3032760"/>
                      <a:pt x="1334770" y="3034030"/>
                      <a:pt x="1347470" y="3034030"/>
                    </a:cubicBezTo>
                    <a:cubicBezTo>
                      <a:pt x="1361440" y="3034030"/>
                      <a:pt x="1367790" y="3025140"/>
                      <a:pt x="1362710" y="3011170"/>
                    </a:cubicBezTo>
                    <a:cubicBezTo>
                      <a:pt x="1366520" y="3011170"/>
                      <a:pt x="1371599" y="3012440"/>
                      <a:pt x="1374140" y="3012440"/>
                    </a:cubicBezTo>
                    <a:cubicBezTo>
                      <a:pt x="1375410" y="3017520"/>
                      <a:pt x="1374140" y="3023870"/>
                      <a:pt x="1376680" y="3025140"/>
                    </a:cubicBezTo>
                    <a:cubicBezTo>
                      <a:pt x="1380490" y="3027680"/>
                      <a:pt x="1386840" y="3027680"/>
                      <a:pt x="1391919" y="3026410"/>
                    </a:cubicBezTo>
                    <a:cubicBezTo>
                      <a:pt x="1398269" y="3025140"/>
                      <a:pt x="1405889" y="3018790"/>
                      <a:pt x="1408430" y="3021330"/>
                    </a:cubicBezTo>
                    <a:cubicBezTo>
                      <a:pt x="1421130" y="3031490"/>
                      <a:pt x="1430019" y="3022600"/>
                      <a:pt x="1436369" y="3017520"/>
                    </a:cubicBezTo>
                    <a:cubicBezTo>
                      <a:pt x="1441449" y="3018790"/>
                      <a:pt x="1443989" y="3022600"/>
                      <a:pt x="1446530" y="3021330"/>
                    </a:cubicBezTo>
                    <a:cubicBezTo>
                      <a:pt x="1452880" y="3020060"/>
                      <a:pt x="1460499" y="3018790"/>
                      <a:pt x="1466849" y="3017520"/>
                    </a:cubicBezTo>
                    <a:cubicBezTo>
                      <a:pt x="1480819" y="3013710"/>
                      <a:pt x="1496060" y="3011170"/>
                      <a:pt x="1510030" y="3011170"/>
                    </a:cubicBezTo>
                    <a:cubicBezTo>
                      <a:pt x="1529080" y="3009900"/>
                      <a:pt x="1546860" y="3004820"/>
                      <a:pt x="1565910" y="3003550"/>
                    </a:cubicBezTo>
                    <a:cubicBezTo>
                      <a:pt x="1574799" y="3002280"/>
                      <a:pt x="1583690" y="3004820"/>
                      <a:pt x="1592580" y="3006090"/>
                    </a:cubicBezTo>
                    <a:cubicBezTo>
                      <a:pt x="1595119" y="3006090"/>
                      <a:pt x="1598930" y="3006090"/>
                      <a:pt x="1598930" y="3004820"/>
                    </a:cubicBezTo>
                    <a:cubicBezTo>
                      <a:pt x="1598930" y="2992120"/>
                      <a:pt x="1619249" y="2998470"/>
                      <a:pt x="1616710" y="2984500"/>
                    </a:cubicBezTo>
                    <a:cubicBezTo>
                      <a:pt x="1619249" y="2985770"/>
                      <a:pt x="1621790" y="2985770"/>
                      <a:pt x="1623060" y="2988310"/>
                    </a:cubicBezTo>
                    <a:cubicBezTo>
                      <a:pt x="1626870" y="2992120"/>
                      <a:pt x="1629410" y="2995930"/>
                      <a:pt x="1633220" y="2999740"/>
                    </a:cubicBezTo>
                    <a:cubicBezTo>
                      <a:pt x="1633220" y="2994660"/>
                      <a:pt x="1633220" y="2990850"/>
                      <a:pt x="1631950" y="2985770"/>
                    </a:cubicBezTo>
                    <a:cubicBezTo>
                      <a:pt x="1644650" y="2992120"/>
                      <a:pt x="1657350" y="2998470"/>
                      <a:pt x="1666240" y="3003550"/>
                    </a:cubicBezTo>
                    <a:cubicBezTo>
                      <a:pt x="1675130" y="2997200"/>
                      <a:pt x="1682750" y="2994660"/>
                      <a:pt x="1687830" y="2988310"/>
                    </a:cubicBezTo>
                    <a:cubicBezTo>
                      <a:pt x="1692909" y="2980690"/>
                      <a:pt x="1691640" y="2979420"/>
                      <a:pt x="1700530" y="2985770"/>
                    </a:cubicBezTo>
                    <a:cubicBezTo>
                      <a:pt x="1699259" y="2987040"/>
                      <a:pt x="1696719" y="2988310"/>
                      <a:pt x="1694180" y="2990850"/>
                    </a:cubicBezTo>
                    <a:cubicBezTo>
                      <a:pt x="1709419" y="2987040"/>
                      <a:pt x="1723390" y="2979420"/>
                      <a:pt x="1738630" y="2980690"/>
                    </a:cubicBezTo>
                    <a:cubicBezTo>
                      <a:pt x="1753869" y="2980690"/>
                      <a:pt x="1769109" y="2983230"/>
                      <a:pt x="1783080" y="2974340"/>
                    </a:cubicBezTo>
                    <a:cubicBezTo>
                      <a:pt x="1784350" y="2978150"/>
                      <a:pt x="1784350" y="2981960"/>
                      <a:pt x="1786890" y="2983230"/>
                    </a:cubicBezTo>
                    <a:cubicBezTo>
                      <a:pt x="1790700" y="2985770"/>
                      <a:pt x="1797050" y="2987040"/>
                      <a:pt x="1798319" y="2985770"/>
                    </a:cubicBezTo>
                    <a:cubicBezTo>
                      <a:pt x="1805940" y="2974340"/>
                      <a:pt x="1818640" y="2975610"/>
                      <a:pt x="1826259" y="2981960"/>
                    </a:cubicBezTo>
                    <a:cubicBezTo>
                      <a:pt x="1836419" y="2989580"/>
                      <a:pt x="1842769" y="2983230"/>
                      <a:pt x="1851659" y="2981960"/>
                    </a:cubicBezTo>
                    <a:cubicBezTo>
                      <a:pt x="1844039" y="2978150"/>
                      <a:pt x="1837689" y="2974340"/>
                      <a:pt x="1831339" y="2971800"/>
                    </a:cubicBezTo>
                    <a:cubicBezTo>
                      <a:pt x="1832609" y="2970530"/>
                      <a:pt x="1832609" y="2969260"/>
                      <a:pt x="1833879" y="2967990"/>
                    </a:cubicBezTo>
                    <a:cubicBezTo>
                      <a:pt x="1837689" y="2969260"/>
                      <a:pt x="1842769" y="2970530"/>
                      <a:pt x="1846579" y="2973070"/>
                    </a:cubicBezTo>
                    <a:cubicBezTo>
                      <a:pt x="1847849" y="2967990"/>
                      <a:pt x="1850389" y="2964180"/>
                      <a:pt x="1851659" y="2960370"/>
                    </a:cubicBezTo>
                    <a:cubicBezTo>
                      <a:pt x="1864359" y="2966720"/>
                      <a:pt x="1875789" y="2971799"/>
                      <a:pt x="1889759" y="2962909"/>
                    </a:cubicBezTo>
                    <a:cubicBezTo>
                      <a:pt x="1892299" y="2961639"/>
                      <a:pt x="1902459" y="2954020"/>
                      <a:pt x="1899919" y="2966720"/>
                    </a:cubicBezTo>
                    <a:cubicBezTo>
                      <a:pt x="1893569" y="2970530"/>
                      <a:pt x="1887219" y="2974340"/>
                      <a:pt x="1880869" y="2976880"/>
                    </a:cubicBezTo>
                    <a:cubicBezTo>
                      <a:pt x="1880869" y="2978150"/>
                      <a:pt x="1882139" y="2978150"/>
                      <a:pt x="1882139" y="2979420"/>
                    </a:cubicBezTo>
                    <a:cubicBezTo>
                      <a:pt x="1889759" y="2978149"/>
                      <a:pt x="1898649" y="2976880"/>
                      <a:pt x="1907539" y="2975609"/>
                    </a:cubicBezTo>
                    <a:cubicBezTo>
                      <a:pt x="1904999" y="2971799"/>
                      <a:pt x="1903729" y="2969259"/>
                      <a:pt x="1902459" y="2966720"/>
                    </a:cubicBezTo>
                    <a:cubicBezTo>
                      <a:pt x="1911349" y="2967990"/>
                      <a:pt x="1921509" y="2969259"/>
                      <a:pt x="1930399" y="2967990"/>
                    </a:cubicBezTo>
                    <a:cubicBezTo>
                      <a:pt x="1949449" y="2966720"/>
                      <a:pt x="1963419" y="2947670"/>
                      <a:pt x="1986279" y="2955290"/>
                    </a:cubicBezTo>
                    <a:cubicBezTo>
                      <a:pt x="1993899" y="2957830"/>
                      <a:pt x="2011679" y="2955290"/>
                      <a:pt x="2012949" y="2938780"/>
                    </a:cubicBezTo>
                    <a:cubicBezTo>
                      <a:pt x="2012949" y="2942590"/>
                      <a:pt x="2012949" y="2947670"/>
                      <a:pt x="2014219" y="2950209"/>
                    </a:cubicBezTo>
                    <a:cubicBezTo>
                      <a:pt x="2026919" y="2946399"/>
                      <a:pt x="2038349" y="2942589"/>
                      <a:pt x="2051049" y="2938780"/>
                    </a:cubicBezTo>
                    <a:cubicBezTo>
                      <a:pt x="2051049" y="2940050"/>
                      <a:pt x="2048509" y="2943859"/>
                      <a:pt x="2049779" y="2946400"/>
                    </a:cubicBezTo>
                    <a:cubicBezTo>
                      <a:pt x="2049779" y="2950210"/>
                      <a:pt x="2052319" y="2954020"/>
                      <a:pt x="2054859" y="2956560"/>
                    </a:cubicBezTo>
                    <a:cubicBezTo>
                      <a:pt x="2056129" y="2957830"/>
                      <a:pt x="2062479" y="2956560"/>
                      <a:pt x="2062479" y="2955290"/>
                    </a:cubicBezTo>
                    <a:cubicBezTo>
                      <a:pt x="2065019" y="2943860"/>
                      <a:pt x="2073909" y="2945130"/>
                      <a:pt x="2082799" y="2945130"/>
                    </a:cubicBezTo>
                    <a:cubicBezTo>
                      <a:pt x="2090419" y="2945130"/>
                      <a:pt x="2099309" y="2943859"/>
                      <a:pt x="2108199" y="2942590"/>
                    </a:cubicBezTo>
                    <a:cubicBezTo>
                      <a:pt x="2112009" y="2936240"/>
                      <a:pt x="2114549" y="2926080"/>
                      <a:pt x="2127249" y="2938780"/>
                    </a:cubicBezTo>
                    <a:cubicBezTo>
                      <a:pt x="2132329" y="2943859"/>
                      <a:pt x="2145029" y="2942590"/>
                      <a:pt x="2146299" y="2932430"/>
                    </a:cubicBezTo>
                    <a:lnTo>
                      <a:pt x="2199639" y="2932430"/>
                    </a:lnTo>
                    <a:lnTo>
                      <a:pt x="2199639" y="2934970"/>
                    </a:lnTo>
                    <a:cubicBezTo>
                      <a:pt x="2205989" y="2933699"/>
                      <a:pt x="2212339" y="2931159"/>
                      <a:pt x="2217419" y="2929890"/>
                    </a:cubicBezTo>
                    <a:cubicBezTo>
                      <a:pt x="2221229" y="2936240"/>
                      <a:pt x="2225039" y="2942590"/>
                      <a:pt x="2230119" y="2950210"/>
                    </a:cubicBezTo>
                    <a:cubicBezTo>
                      <a:pt x="2239009" y="2926080"/>
                      <a:pt x="2249169" y="2921000"/>
                      <a:pt x="2266949" y="2929890"/>
                    </a:cubicBezTo>
                    <a:cubicBezTo>
                      <a:pt x="2269489" y="2931160"/>
                      <a:pt x="2269489" y="2937510"/>
                      <a:pt x="2270759" y="2942590"/>
                    </a:cubicBezTo>
                    <a:cubicBezTo>
                      <a:pt x="2272029" y="2941320"/>
                      <a:pt x="2279649" y="2938780"/>
                      <a:pt x="2279649" y="2937510"/>
                    </a:cubicBezTo>
                    <a:cubicBezTo>
                      <a:pt x="2278379" y="2927350"/>
                      <a:pt x="2292349" y="2934970"/>
                      <a:pt x="2291079" y="2927350"/>
                    </a:cubicBezTo>
                    <a:cubicBezTo>
                      <a:pt x="2302509" y="2932430"/>
                      <a:pt x="2305049" y="2924810"/>
                      <a:pt x="2307589" y="2919730"/>
                    </a:cubicBezTo>
                    <a:cubicBezTo>
                      <a:pt x="2302509" y="2915920"/>
                      <a:pt x="2299969" y="2913380"/>
                      <a:pt x="2296159" y="2909570"/>
                    </a:cubicBezTo>
                    <a:cubicBezTo>
                      <a:pt x="2297429" y="2908299"/>
                      <a:pt x="2297429" y="2907030"/>
                      <a:pt x="2298699" y="2905759"/>
                    </a:cubicBezTo>
                    <a:cubicBezTo>
                      <a:pt x="2308859" y="2912109"/>
                      <a:pt x="2319019" y="2918459"/>
                      <a:pt x="2325369" y="2922270"/>
                    </a:cubicBezTo>
                    <a:cubicBezTo>
                      <a:pt x="2335529" y="2920999"/>
                      <a:pt x="2344419" y="2920999"/>
                      <a:pt x="2353309" y="2919730"/>
                    </a:cubicBezTo>
                    <a:cubicBezTo>
                      <a:pt x="2362199" y="2918460"/>
                      <a:pt x="2371089" y="2914650"/>
                      <a:pt x="2381249" y="2912109"/>
                    </a:cubicBezTo>
                    <a:cubicBezTo>
                      <a:pt x="2382519" y="2914649"/>
                      <a:pt x="2383789" y="2915920"/>
                      <a:pt x="2385059" y="2918459"/>
                    </a:cubicBezTo>
                    <a:cubicBezTo>
                      <a:pt x="2388869" y="2913380"/>
                      <a:pt x="2391409" y="2908299"/>
                      <a:pt x="2396489" y="2899409"/>
                    </a:cubicBezTo>
                    <a:lnTo>
                      <a:pt x="2396489" y="2919730"/>
                    </a:lnTo>
                    <a:cubicBezTo>
                      <a:pt x="2407919" y="2912109"/>
                      <a:pt x="2416809" y="2905759"/>
                      <a:pt x="2424429" y="2899409"/>
                    </a:cubicBezTo>
                    <a:cubicBezTo>
                      <a:pt x="2429509" y="2908299"/>
                      <a:pt x="2433319" y="2917189"/>
                      <a:pt x="2437129" y="2924809"/>
                    </a:cubicBezTo>
                    <a:cubicBezTo>
                      <a:pt x="2438399" y="2924809"/>
                      <a:pt x="2438399" y="2923539"/>
                      <a:pt x="2439669" y="2923539"/>
                    </a:cubicBezTo>
                    <a:cubicBezTo>
                      <a:pt x="2438399" y="2918459"/>
                      <a:pt x="2437129" y="2913379"/>
                      <a:pt x="2434589" y="2907029"/>
                    </a:cubicBezTo>
                    <a:lnTo>
                      <a:pt x="2499359" y="2907029"/>
                    </a:lnTo>
                    <a:cubicBezTo>
                      <a:pt x="2505709" y="2895599"/>
                      <a:pt x="2519679" y="2894329"/>
                      <a:pt x="2531109" y="2905759"/>
                    </a:cubicBezTo>
                    <a:cubicBezTo>
                      <a:pt x="2547619" y="2922269"/>
                      <a:pt x="2550159" y="2922269"/>
                      <a:pt x="2560319" y="2898139"/>
                    </a:cubicBezTo>
                    <a:cubicBezTo>
                      <a:pt x="2565399" y="2900679"/>
                      <a:pt x="2570479" y="2903219"/>
                      <a:pt x="2576829" y="2907029"/>
                    </a:cubicBezTo>
                    <a:cubicBezTo>
                      <a:pt x="2584449" y="2890519"/>
                      <a:pt x="2597149" y="2890519"/>
                      <a:pt x="2612389" y="2895599"/>
                    </a:cubicBezTo>
                    <a:cubicBezTo>
                      <a:pt x="2620009" y="2898139"/>
                      <a:pt x="2628899" y="2893059"/>
                      <a:pt x="2637789" y="2890519"/>
                    </a:cubicBezTo>
                    <a:lnTo>
                      <a:pt x="2644139" y="2896869"/>
                    </a:lnTo>
                    <a:cubicBezTo>
                      <a:pt x="2651759" y="2894329"/>
                      <a:pt x="2658109" y="2893059"/>
                      <a:pt x="2664459" y="2890519"/>
                    </a:cubicBezTo>
                    <a:cubicBezTo>
                      <a:pt x="2665730" y="2894329"/>
                      <a:pt x="2665730" y="2896869"/>
                      <a:pt x="2666999" y="2903219"/>
                    </a:cubicBezTo>
                    <a:cubicBezTo>
                      <a:pt x="2672079" y="2898139"/>
                      <a:pt x="2675889" y="2893059"/>
                      <a:pt x="2682239" y="2886709"/>
                    </a:cubicBezTo>
                    <a:cubicBezTo>
                      <a:pt x="2687319" y="2893059"/>
                      <a:pt x="2691129" y="2899409"/>
                      <a:pt x="2696209" y="2905759"/>
                    </a:cubicBezTo>
                    <a:cubicBezTo>
                      <a:pt x="2705099" y="2905759"/>
                      <a:pt x="2719069" y="2913379"/>
                      <a:pt x="2721609" y="2893059"/>
                    </a:cubicBezTo>
                    <a:cubicBezTo>
                      <a:pt x="2721609" y="2890519"/>
                      <a:pt x="2729230" y="2886709"/>
                      <a:pt x="2733039" y="2885439"/>
                    </a:cubicBezTo>
                    <a:cubicBezTo>
                      <a:pt x="2740659" y="2884169"/>
                      <a:pt x="2748279" y="2882899"/>
                      <a:pt x="2755899" y="2882899"/>
                    </a:cubicBezTo>
                    <a:cubicBezTo>
                      <a:pt x="2753359" y="2877819"/>
                      <a:pt x="2750819" y="2874009"/>
                      <a:pt x="2747009" y="2867659"/>
                    </a:cubicBezTo>
                    <a:cubicBezTo>
                      <a:pt x="2757169" y="2870199"/>
                      <a:pt x="2764789" y="2870199"/>
                      <a:pt x="2771139" y="2872739"/>
                    </a:cubicBezTo>
                    <a:cubicBezTo>
                      <a:pt x="2785109" y="2879089"/>
                      <a:pt x="2796539" y="2879089"/>
                      <a:pt x="2810509" y="2868929"/>
                    </a:cubicBezTo>
                    <a:cubicBezTo>
                      <a:pt x="2807969" y="2867659"/>
                      <a:pt x="2805430" y="2865119"/>
                      <a:pt x="2802889" y="2863849"/>
                    </a:cubicBezTo>
                    <a:cubicBezTo>
                      <a:pt x="2804159" y="2860039"/>
                      <a:pt x="2806699" y="2856229"/>
                      <a:pt x="2807969" y="2852419"/>
                    </a:cubicBezTo>
                    <a:cubicBezTo>
                      <a:pt x="2813049" y="2837179"/>
                      <a:pt x="2825749" y="2847339"/>
                      <a:pt x="2834639" y="2843529"/>
                    </a:cubicBezTo>
                    <a:cubicBezTo>
                      <a:pt x="2834639" y="2843529"/>
                      <a:pt x="2839719" y="2848609"/>
                      <a:pt x="2840989" y="2852419"/>
                    </a:cubicBezTo>
                    <a:cubicBezTo>
                      <a:pt x="2844799" y="2860039"/>
                      <a:pt x="2847339" y="2868929"/>
                      <a:pt x="2851149" y="2877819"/>
                    </a:cubicBezTo>
                    <a:cubicBezTo>
                      <a:pt x="2874009" y="2863849"/>
                      <a:pt x="2894329" y="2868929"/>
                      <a:pt x="2914649" y="2871469"/>
                    </a:cubicBezTo>
                    <a:cubicBezTo>
                      <a:pt x="2909569" y="2868929"/>
                      <a:pt x="2905759" y="2866389"/>
                      <a:pt x="2901949" y="2863849"/>
                    </a:cubicBezTo>
                    <a:cubicBezTo>
                      <a:pt x="2901949" y="2862579"/>
                      <a:pt x="2903219" y="2861309"/>
                      <a:pt x="2903219" y="2860039"/>
                    </a:cubicBezTo>
                    <a:cubicBezTo>
                      <a:pt x="2908299" y="2861309"/>
                      <a:pt x="2914649" y="2863849"/>
                      <a:pt x="2919730" y="2865119"/>
                    </a:cubicBezTo>
                    <a:cubicBezTo>
                      <a:pt x="2919730" y="2863849"/>
                      <a:pt x="2919730" y="2862579"/>
                      <a:pt x="2918459" y="2861309"/>
                    </a:cubicBezTo>
                    <a:cubicBezTo>
                      <a:pt x="2922269" y="2860039"/>
                      <a:pt x="2928619" y="2857499"/>
                      <a:pt x="2929889" y="2858769"/>
                    </a:cubicBezTo>
                    <a:cubicBezTo>
                      <a:pt x="2937509" y="2874009"/>
                      <a:pt x="2950209" y="2862579"/>
                      <a:pt x="2961639" y="2866389"/>
                    </a:cubicBezTo>
                    <a:cubicBezTo>
                      <a:pt x="2959099" y="2856229"/>
                      <a:pt x="2957829" y="2848609"/>
                      <a:pt x="2956559" y="2843529"/>
                    </a:cubicBezTo>
                    <a:cubicBezTo>
                      <a:pt x="2961639" y="2838449"/>
                      <a:pt x="2966719" y="2834639"/>
                      <a:pt x="2974339" y="2829559"/>
                    </a:cubicBezTo>
                    <a:cubicBezTo>
                      <a:pt x="2974339" y="2835909"/>
                      <a:pt x="2973069" y="2842259"/>
                      <a:pt x="2973069" y="2848609"/>
                    </a:cubicBezTo>
                    <a:cubicBezTo>
                      <a:pt x="2973069" y="2854959"/>
                      <a:pt x="2974339" y="2861309"/>
                      <a:pt x="2976879" y="2865119"/>
                    </a:cubicBezTo>
                    <a:cubicBezTo>
                      <a:pt x="2978149" y="2867659"/>
                      <a:pt x="2985769" y="2865119"/>
                      <a:pt x="2990849" y="2863849"/>
                    </a:cubicBezTo>
                    <a:cubicBezTo>
                      <a:pt x="2999739" y="2860039"/>
                      <a:pt x="3008629" y="2854959"/>
                      <a:pt x="3017519" y="2865119"/>
                    </a:cubicBezTo>
                    <a:cubicBezTo>
                      <a:pt x="3018790" y="2866389"/>
                      <a:pt x="3023869" y="2865119"/>
                      <a:pt x="3026409" y="2862579"/>
                    </a:cubicBezTo>
                    <a:cubicBezTo>
                      <a:pt x="3032759" y="2856229"/>
                      <a:pt x="3037839" y="2847339"/>
                      <a:pt x="3045459" y="2861309"/>
                    </a:cubicBezTo>
                    <a:cubicBezTo>
                      <a:pt x="3046730" y="2862579"/>
                      <a:pt x="3054349" y="2862579"/>
                      <a:pt x="3058159" y="2861309"/>
                    </a:cubicBezTo>
                    <a:cubicBezTo>
                      <a:pt x="3067049" y="2857499"/>
                      <a:pt x="3074669" y="2853689"/>
                      <a:pt x="3083559" y="2848609"/>
                    </a:cubicBezTo>
                    <a:cubicBezTo>
                      <a:pt x="3082289" y="2852419"/>
                      <a:pt x="3081019" y="2854959"/>
                      <a:pt x="3081019" y="2857499"/>
                    </a:cubicBezTo>
                    <a:cubicBezTo>
                      <a:pt x="3091180" y="2862579"/>
                      <a:pt x="3100069" y="2865119"/>
                      <a:pt x="3107690" y="2853689"/>
                    </a:cubicBezTo>
                    <a:cubicBezTo>
                      <a:pt x="3110230" y="2849879"/>
                      <a:pt x="3119119" y="2849879"/>
                      <a:pt x="3125469" y="2848609"/>
                    </a:cubicBezTo>
                    <a:cubicBezTo>
                      <a:pt x="3121659" y="2844799"/>
                      <a:pt x="3116580" y="2842259"/>
                      <a:pt x="3111499" y="2838449"/>
                    </a:cubicBezTo>
                    <a:cubicBezTo>
                      <a:pt x="3133089" y="2825749"/>
                      <a:pt x="3135629" y="2827019"/>
                      <a:pt x="3135629" y="2844799"/>
                    </a:cubicBezTo>
                    <a:cubicBezTo>
                      <a:pt x="3138169" y="2839719"/>
                      <a:pt x="3139439" y="2835909"/>
                      <a:pt x="3143249" y="2828289"/>
                    </a:cubicBezTo>
                    <a:cubicBezTo>
                      <a:pt x="3162299" y="2829559"/>
                      <a:pt x="3181349" y="2832099"/>
                      <a:pt x="3201669" y="2833369"/>
                    </a:cubicBezTo>
                    <a:lnTo>
                      <a:pt x="3201669" y="2839719"/>
                    </a:lnTo>
                    <a:lnTo>
                      <a:pt x="3194049" y="2839719"/>
                    </a:lnTo>
                    <a:cubicBezTo>
                      <a:pt x="3178809" y="2840989"/>
                      <a:pt x="3163569" y="2840989"/>
                      <a:pt x="3148329" y="2842259"/>
                    </a:cubicBezTo>
                    <a:cubicBezTo>
                      <a:pt x="3153409" y="2844799"/>
                      <a:pt x="3159759" y="2848609"/>
                      <a:pt x="3164839" y="2851149"/>
                    </a:cubicBezTo>
                    <a:cubicBezTo>
                      <a:pt x="3167379" y="2844799"/>
                      <a:pt x="3168649" y="2846069"/>
                      <a:pt x="3174999" y="2848609"/>
                    </a:cubicBezTo>
                    <a:cubicBezTo>
                      <a:pt x="3183889" y="2851149"/>
                      <a:pt x="3194049" y="2851149"/>
                      <a:pt x="3204209" y="2852419"/>
                    </a:cubicBezTo>
                    <a:cubicBezTo>
                      <a:pt x="3209289" y="2852419"/>
                      <a:pt x="3214369" y="2853689"/>
                      <a:pt x="3220719" y="2854959"/>
                    </a:cubicBezTo>
                    <a:cubicBezTo>
                      <a:pt x="3221990" y="2851149"/>
                      <a:pt x="3224530" y="2846069"/>
                      <a:pt x="3227069" y="2839719"/>
                    </a:cubicBezTo>
                    <a:cubicBezTo>
                      <a:pt x="3241040" y="2862579"/>
                      <a:pt x="3251199" y="2861309"/>
                      <a:pt x="3267710" y="2838449"/>
                    </a:cubicBezTo>
                    <a:cubicBezTo>
                      <a:pt x="3267710" y="2842259"/>
                      <a:pt x="3268980" y="2844799"/>
                      <a:pt x="3268980" y="2847339"/>
                    </a:cubicBezTo>
                    <a:cubicBezTo>
                      <a:pt x="3274060" y="2847339"/>
                      <a:pt x="3277870" y="2847339"/>
                      <a:pt x="3282950" y="2846069"/>
                    </a:cubicBezTo>
                    <a:cubicBezTo>
                      <a:pt x="3281680" y="2848609"/>
                      <a:pt x="3280410" y="2851149"/>
                      <a:pt x="3279140" y="2852419"/>
                    </a:cubicBezTo>
                    <a:lnTo>
                      <a:pt x="3281680" y="2854959"/>
                    </a:lnTo>
                    <a:cubicBezTo>
                      <a:pt x="3285490" y="2851149"/>
                      <a:pt x="3289300" y="2847339"/>
                      <a:pt x="3295650" y="2842259"/>
                    </a:cubicBezTo>
                    <a:cubicBezTo>
                      <a:pt x="3300730" y="2844799"/>
                      <a:pt x="3307080" y="2847339"/>
                      <a:pt x="3312160" y="2849879"/>
                    </a:cubicBezTo>
                    <a:cubicBezTo>
                      <a:pt x="3317240" y="2846069"/>
                      <a:pt x="3323590" y="2842259"/>
                      <a:pt x="3329940" y="2838449"/>
                    </a:cubicBezTo>
                    <a:cubicBezTo>
                      <a:pt x="3338830" y="2856229"/>
                      <a:pt x="3350260" y="2858769"/>
                      <a:pt x="3360420" y="2846069"/>
                    </a:cubicBezTo>
                    <a:cubicBezTo>
                      <a:pt x="3375660" y="2847339"/>
                      <a:pt x="3388360" y="2848609"/>
                      <a:pt x="3397250" y="2848609"/>
                    </a:cubicBezTo>
                    <a:cubicBezTo>
                      <a:pt x="3398520" y="2839719"/>
                      <a:pt x="3399790" y="2833369"/>
                      <a:pt x="3401060" y="2827019"/>
                    </a:cubicBezTo>
                    <a:cubicBezTo>
                      <a:pt x="3406140" y="2828289"/>
                      <a:pt x="3409950" y="2829559"/>
                      <a:pt x="3415030" y="2830829"/>
                    </a:cubicBezTo>
                    <a:cubicBezTo>
                      <a:pt x="3417570" y="2832099"/>
                      <a:pt x="3420110" y="2834639"/>
                      <a:pt x="3422650" y="2835909"/>
                    </a:cubicBezTo>
                    <a:cubicBezTo>
                      <a:pt x="3418840" y="2837179"/>
                      <a:pt x="3415030" y="2837179"/>
                      <a:pt x="3411220" y="2838449"/>
                    </a:cubicBezTo>
                    <a:cubicBezTo>
                      <a:pt x="3422650" y="2848609"/>
                      <a:pt x="3431540" y="2846069"/>
                      <a:pt x="3440430" y="2838449"/>
                    </a:cubicBezTo>
                    <a:cubicBezTo>
                      <a:pt x="3436620" y="2848609"/>
                      <a:pt x="3448050" y="2847339"/>
                      <a:pt x="3449320" y="2847339"/>
                    </a:cubicBezTo>
                    <a:cubicBezTo>
                      <a:pt x="3465830" y="2840989"/>
                      <a:pt x="3481070" y="2837179"/>
                      <a:pt x="3498850" y="2847339"/>
                    </a:cubicBezTo>
                    <a:cubicBezTo>
                      <a:pt x="3501390" y="2834639"/>
                      <a:pt x="3503930" y="2824479"/>
                      <a:pt x="3505200" y="2814319"/>
                    </a:cubicBezTo>
                    <a:cubicBezTo>
                      <a:pt x="3511550" y="2815589"/>
                      <a:pt x="3516630" y="2815589"/>
                      <a:pt x="3522980" y="2816859"/>
                    </a:cubicBezTo>
                    <a:cubicBezTo>
                      <a:pt x="3528060" y="2816859"/>
                      <a:pt x="3533140" y="2818129"/>
                      <a:pt x="3538220" y="2818129"/>
                    </a:cubicBezTo>
                    <a:lnTo>
                      <a:pt x="3538220" y="2821939"/>
                    </a:lnTo>
                    <a:cubicBezTo>
                      <a:pt x="3533140" y="2823209"/>
                      <a:pt x="3529330" y="2824479"/>
                      <a:pt x="3524250" y="2825749"/>
                    </a:cubicBezTo>
                    <a:lnTo>
                      <a:pt x="3524250" y="2829559"/>
                    </a:lnTo>
                    <a:cubicBezTo>
                      <a:pt x="3542030" y="2833369"/>
                      <a:pt x="3558540" y="2837179"/>
                      <a:pt x="3576320" y="2839719"/>
                    </a:cubicBezTo>
                    <a:cubicBezTo>
                      <a:pt x="3580130" y="2840989"/>
                      <a:pt x="3585210" y="2837179"/>
                      <a:pt x="3591560" y="2833369"/>
                    </a:cubicBezTo>
                    <a:cubicBezTo>
                      <a:pt x="3594100" y="2834639"/>
                      <a:pt x="3600450" y="2837179"/>
                      <a:pt x="3608070" y="2838449"/>
                    </a:cubicBezTo>
                    <a:cubicBezTo>
                      <a:pt x="3627120" y="2840989"/>
                      <a:pt x="3647440" y="2843529"/>
                      <a:pt x="3662680" y="2827019"/>
                    </a:cubicBezTo>
                    <a:cubicBezTo>
                      <a:pt x="3663950" y="2840989"/>
                      <a:pt x="3676650" y="2832099"/>
                      <a:pt x="3683000" y="2837179"/>
                    </a:cubicBezTo>
                    <a:cubicBezTo>
                      <a:pt x="3683000" y="2837179"/>
                      <a:pt x="3689350" y="2832099"/>
                      <a:pt x="3691890" y="2829559"/>
                    </a:cubicBezTo>
                    <a:cubicBezTo>
                      <a:pt x="3691890" y="2829559"/>
                      <a:pt x="3690620" y="2828289"/>
                      <a:pt x="3690620" y="2827019"/>
                    </a:cubicBezTo>
                    <a:cubicBezTo>
                      <a:pt x="3693160" y="2828289"/>
                      <a:pt x="3694430" y="2832099"/>
                      <a:pt x="3696970" y="2830829"/>
                    </a:cubicBezTo>
                    <a:cubicBezTo>
                      <a:pt x="3708400" y="2830829"/>
                      <a:pt x="3718560" y="2829559"/>
                      <a:pt x="3726180" y="2829559"/>
                    </a:cubicBezTo>
                    <a:cubicBezTo>
                      <a:pt x="3732530" y="2833369"/>
                      <a:pt x="3736340" y="2837179"/>
                      <a:pt x="3738880" y="2835909"/>
                    </a:cubicBezTo>
                    <a:cubicBezTo>
                      <a:pt x="3754120" y="2834639"/>
                      <a:pt x="3768090" y="2830829"/>
                      <a:pt x="3782060" y="2830829"/>
                    </a:cubicBezTo>
                    <a:cubicBezTo>
                      <a:pt x="3796030" y="2838449"/>
                      <a:pt x="3793490" y="2824479"/>
                      <a:pt x="3790950" y="2816859"/>
                    </a:cubicBezTo>
                    <a:cubicBezTo>
                      <a:pt x="3796030" y="2811779"/>
                      <a:pt x="3801110" y="2807969"/>
                      <a:pt x="3802380" y="2806699"/>
                    </a:cubicBezTo>
                    <a:cubicBezTo>
                      <a:pt x="3810000" y="2806699"/>
                      <a:pt x="3815080" y="2807969"/>
                      <a:pt x="3818890" y="2806699"/>
                    </a:cubicBezTo>
                    <a:cubicBezTo>
                      <a:pt x="3823969" y="2802889"/>
                      <a:pt x="3827780" y="2796539"/>
                      <a:pt x="3834130" y="2788919"/>
                    </a:cubicBezTo>
                    <a:cubicBezTo>
                      <a:pt x="3841750" y="2787649"/>
                      <a:pt x="3854450" y="2785109"/>
                      <a:pt x="3868420" y="2782569"/>
                    </a:cubicBezTo>
                    <a:cubicBezTo>
                      <a:pt x="3868420" y="2782569"/>
                      <a:pt x="3868420" y="2780029"/>
                      <a:pt x="3869690" y="2777489"/>
                    </a:cubicBezTo>
                    <a:cubicBezTo>
                      <a:pt x="3874770" y="2769869"/>
                      <a:pt x="3887470" y="2767329"/>
                      <a:pt x="3879850" y="2753359"/>
                    </a:cubicBezTo>
                    <a:cubicBezTo>
                      <a:pt x="3878580" y="2750819"/>
                      <a:pt x="3878580" y="2743199"/>
                      <a:pt x="3881120" y="2740659"/>
                    </a:cubicBezTo>
                    <a:cubicBezTo>
                      <a:pt x="3890010" y="2729229"/>
                      <a:pt x="3890010" y="2727959"/>
                      <a:pt x="3874770" y="2722879"/>
                    </a:cubicBezTo>
                    <a:cubicBezTo>
                      <a:pt x="3876040" y="2713989"/>
                      <a:pt x="3867150" y="2702559"/>
                      <a:pt x="3879850" y="2701289"/>
                    </a:cubicBezTo>
                    <a:cubicBezTo>
                      <a:pt x="3883660" y="2693669"/>
                      <a:pt x="3884930" y="2689859"/>
                      <a:pt x="3887470" y="2686049"/>
                    </a:cubicBezTo>
                    <a:cubicBezTo>
                      <a:pt x="3888740" y="2683509"/>
                      <a:pt x="3892550" y="2680969"/>
                      <a:pt x="3892550" y="2678429"/>
                    </a:cubicBezTo>
                    <a:cubicBezTo>
                      <a:pt x="3892550" y="2673349"/>
                      <a:pt x="3890010" y="2666999"/>
                      <a:pt x="3891280" y="2663189"/>
                    </a:cubicBezTo>
                    <a:cubicBezTo>
                      <a:pt x="3895090" y="2649219"/>
                      <a:pt x="3896360" y="2636519"/>
                      <a:pt x="3873500" y="2631439"/>
                    </a:cubicBezTo>
                    <a:cubicBezTo>
                      <a:pt x="3882390" y="2627629"/>
                      <a:pt x="3886200" y="2625089"/>
                      <a:pt x="3892550" y="2622549"/>
                    </a:cubicBezTo>
                    <a:cubicBezTo>
                      <a:pt x="3882390" y="2617469"/>
                      <a:pt x="3873500" y="2613659"/>
                      <a:pt x="3862070" y="2608579"/>
                    </a:cubicBezTo>
                    <a:lnTo>
                      <a:pt x="3873500" y="2608579"/>
                    </a:lnTo>
                    <a:lnTo>
                      <a:pt x="3873500" y="2604769"/>
                    </a:lnTo>
                    <a:cubicBezTo>
                      <a:pt x="3867150" y="2604769"/>
                      <a:pt x="3862070" y="2603499"/>
                      <a:pt x="3855720" y="2603499"/>
                    </a:cubicBezTo>
                    <a:cubicBezTo>
                      <a:pt x="3855720" y="2604769"/>
                      <a:pt x="3855720" y="2606039"/>
                      <a:pt x="3854450" y="2607309"/>
                    </a:cubicBezTo>
                    <a:cubicBezTo>
                      <a:pt x="3853180" y="2604769"/>
                      <a:pt x="3851910" y="2602229"/>
                      <a:pt x="3850640" y="2598419"/>
                    </a:cubicBezTo>
                    <a:cubicBezTo>
                      <a:pt x="3883660" y="2590799"/>
                      <a:pt x="4104640" y="2566669"/>
                      <a:pt x="4084320" y="2562859"/>
                    </a:cubicBezTo>
                    <a:cubicBezTo>
                      <a:pt x="4094480" y="2553969"/>
                      <a:pt x="4090670" y="2538729"/>
                      <a:pt x="4108450" y="2537459"/>
                    </a:cubicBezTo>
                    <a:cubicBezTo>
                      <a:pt x="4113530" y="2537459"/>
                      <a:pt x="4122420" y="2528569"/>
                      <a:pt x="4123690" y="2522219"/>
                    </a:cubicBezTo>
                    <a:cubicBezTo>
                      <a:pt x="4126230" y="2513329"/>
                      <a:pt x="4123690" y="2501899"/>
                      <a:pt x="4126230" y="2493009"/>
                    </a:cubicBezTo>
                    <a:cubicBezTo>
                      <a:pt x="4128770" y="2480309"/>
                      <a:pt x="4133850" y="2467609"/>
                      <a:pt x="4137660" y="2457449"/>
                    </a:cubicBezTo>
                    <a:cubicBezTo>
                      <a:pt x="4133850" y="2451099"/>
                      <a:pt x="4130040" y="2444749"/>
                      <a:pt x="4127500" y="2440939"/>
                    </a:cubicBezTo>
                    <a:cubicBezTo>
                      <a:pt x="4132580" y="2437129"/>
                      <a:pt x="4135120" y="2434589"/>
                      <a:pt x="4138930" y="2433319"/>
                    </a:cubicBezTo>
                    <a:cubicBezTo>
                      <a:pt x="4137660" y="2432049"/>
                      <a:pt x="4137660" y="2430779"/>
                      <a:pt x="4136390" y="2429509"/>
                    </a:cubicBezTo>
                    <a:cubicBezTo>
                      <a:pt x="4132580" y="2430779"/>
                      <a:pt x="4128770" y="2432049"/>
                      <a:pt x="4124960" y="2433319"/>
                    </a:cubicBezTo>
                    <a:cubicBezTo>
                      <a:pt x="4146550" y="2415539"/>
                      <a:pt x="4151630" y="2382519"/>
                      <a:pt x="4133850" y="2367279"/>
                    </a:cubicBezTo>
                    <a:cubicBezTo>
                      <a:pt x="4132580" y="2369819"/>
                      <a:pt x="4130040" y="2372359"/>
                      <a:pt x="4128770" y="2374899"/>
                    </a:cubicBezTo>
                    <a:cubicBezTo>
                      <a:pt x="4123690" y="2366009"/>
                      <a:pt x="4109720" y="2363469"/>
                      <a:pt x="4116070" y="2349499"/>
                    </a:cubicBezTo>
                    <a:cubicBezTo>
                      <a:pt x="4116070" y="2349499"/>
                      <a:pt x="4114800" y="2346959"/>
                      <a:pt x="4113530" y="2346959"/>
                    </a:cubicBezTo>
                    <a:cubicBezTo>
                      <a:pt x="4107180" y="2344419"/>
                      <a:pt x="4108450" y="2340609"/>
                      <a:pt x="4105910" y="2335529"/>
                    </a:cubicBezTo>
                    <a:cubicBezTo>
                      <a:pt x="4102100" y="2324099"/>
                      <a:pt x="4103370" y="2312669"/>
                      <a:pt x="4103370" y="2302509"/>
                    </a:cubicBezTo>
                    <a:lnTo>
                      <a:pt x="4103370" y="2256789"/>
                    </a:lnTo>
                    <a:cubicBezTo>
                      <a:pt x="4103370" y="2246629"/>
                      <a:pt x="4108450" y="2241549"/>
                      <a:pt x="4118610" y="2244089"/>
                    </a:cubicBezTo>
                    <a:cubicBezTo>
                      <a:pt x="4118610" y="2244089"/>
                      <a:pt x="4119880" y="2242819"/>
                      <a:pt x="4121150" y="2242819"/>
                    </a:cubicBezTo>
                    <a:cubicBezTo>
                      <a:pt x="4117340" y="2240279"/>
                      <a:pt x="4114800" y="2239009"/>
                      <a:pt x="4112260" y="2236469"/>
                    </a:cubicBezTo>
                    <a:cubicBezTo>
                      <a:pt x="4112260" y="2235199"/>
                      <a:pt x="4113530" y="2233929"/>
                      <a:pt x="4113530" y="2232659"/>
                    </a:cubicBezTo>
                    <a:cubicBezTo>
                      <a:pt x="4122420" y="2235199"/>
                      <a:pt x="4131310" y="2239009"/>
                      <a:pt x="4137660" y="2241549"/>
                    </a:cubicBezTo>
                    <a:cubicBezTo>
                      <a:pt x="4145280" y="2231389"/>
                      <a:pt x="4151630" y="2223769"/>
                      <a:pt x="4156710" y="2218689"/>
                    </a:cubicBezTo>
                    <a:lnTo>
                      <a:pt x="4156710" y="2195829"/>
                    </a:lnTo>
                    <a:cubicBezTo>
                      <a:pt x="4154170" y="2195829"/>
                      <a:pt x="4150360" y="2197099"/>
                      <a:pt x="4146550" y="2197099"/>
                    </a:cubicBezTo>
                    <a:cubicBezTo>
                      <a:pt x="4144010" y="2190749"/>
                      <a:pt x="4142740" y="2184399"/>
                      <a:pt x="4140200" y="2175509"/>
                    </a:cubicBezTo>
                    <a:cubicBezTo>
                      <a:pt x="4146550" y="2179319"/>
                      <a:pt x="4149090" y="2181859"/>
                      <a:pt x="4151630" y="2183129"/>
                    </a:cubicBezTo>
                    <a:cubicBezTo>
                      <a:pt x="4154170" y="2181859"/>
                      <a:pt x="4157980" y="2180589"/>
                      <a:pt x="4161790" y="2178049"/>
                    </a:cubicBezTo>
                    <a:cubicBezTo>
                      <a:pt x="4160520" y="2176779"/>
                      <a:pt x="4159250" y="2175509"/>
                      <a:pt x="4159250" y="2174239"/>
                    </a:cubicBezTo>
                    <a:cubicBezTo>
                      <a:pt x="4155440" y="2174239"/>
                      <a:pt x="4151630" y="2172969"/>
                      <a:pt x="4150360" y="2172969"/>
                    </a:cubicBezTo>
                    <a:cubicBezTo>
                      <a:pt x="4152900" y="2165349"/>
                      <a:pt x="4157980" y="2157729"/>
                      <a:pt x="4155440" y="2153919"/>
                    </a:cubicBezTo>
                    <a:cubicBezTo>
                      <a:pt x="4149090" y="2137409"/>
                      <a:pt x="4155440" y="2124709"/>
                      <a:pt x="4161790" y="2110739"/>
                    </a:cubicBezTo>
                    <a:cubicBezTo>
                      <a:pt x="4163060" y="2106929"/>
                      <a:pt x="4161790" y="2103119"/>
                      <a:pt x="4161790" y="2099309"/>
                    </a:cubicBezTo>
                    <a:cubicBezTo>
                      <a:pt x="4163060" y="2082799"/>
                      <a:pt x="4164330" y="2067559"/>
                      <a:pt x="4165599" y="2044699"/>
                    </a:cubicBezTo>
                    <a:cubicBezTo>
                      <a:pt x="4160519" y="2042159"/>
                      <a:pt x="4152899" y="2035809"/>
                      <a:pt x="4144009" y="2030729"/>
                    </a:cubicBezTo>
                    <a:cubicBezTo>
                      <a:pt x="4136389" y="2026919"/>
                      <a:pt x="4128769" y="2025649"/>
                      <a:pt x="4121149" y="2023109"/>
                    </a:cubicBezTo>
                    <a:cubicBezTo>
                      <a:pt x="4117340" y="2021839"/>
                      <a:pt x="4112259" y="2023109"/>
                      <a:pt x="4108449" y="2021839"/>
                    </a:cubicBezTo>
                    <a:cubicBezTo>
                      <a:pt x="4076699" y="2018029"/>
                      <a:pt x="4043679" y="2012949"/>
                      <a:pt x="4011929" y="2009139"/>
                    </a:cubicBezTo>
                    <a:cubicBezTo>
                      <a:pt x="3985259" y="2005329"/>
                      <a:pt x="3958589" y="2001519"/>
                      <a:pt x="3933189" y="1997709"/>
                    </a:cubicBezTo>
                    <a:cubicBezTo>
                      <a:pt x="3926839" y="1996439"/>
                      <a:pt x="3920489" y="1993899"/>
                      <a:pt x="3912869" y="1993899"/>
                    </a:cubicBezTo>
                    <a:cubicBezTo>
                      <a:pt x="3896359" y="1992629"/>
                      <a:pt x="3878579" y="1992629"/>
                      <a:pt x="3862069" y="1992629"/>
                    </a:cubicBezTo>
                    <a:cubicBezTo>
                      <a:pt x="3853179" y="1992629"/>
                      <a:pt x="3845559" y="1992629"/>
                      <a:pt x="3836669" y="1991359"/>
                    </a:cubicBezTo>
                    <a:cubicBezTo>
                      <a:pt x="3821429" y="1990089"/>
                      <a:pt x="3806189" y="1987549"/>
                      <a:pt x="3790949" y="1986279"/>
                    </a:cubicBezTo>
                    <a:lnTo>
                      <a:pt x="3790949" y="1982469"/>
                    </a:lnTo>
                    <a:cubicBezTo>
                      <a:pt x="3829049" y="1979929"/>
                      <a:pt x="3868419" y="1976119"/>
                      <a:pt x="3907789" y="1983739"/>
                    </a:cubicBezTo>
                    <a:cubicBezTo>
                      <a:pt x="3906519" y="1979929"/>
                      <a:pt x="3905249" y="1976119"/>
                      <a:pt x="3903979" y="1973579"/>
                    </a:cubicBezTo>
                    <a:cubicBezTo>
                      <a:pt x="3912869" y="1972309"/>
                      <a:pt x="3919219" y="1964689"/>
                      <a:pt x="3928109" y="1973579"/>
                    </a:cubicBezTo>
                    <a:cubicBezTo>
                      <a:pt x="3929379" y="1974849"/>
                      <a:pt x="3936999" y="1971039"/>
                      <a:pt x="3942079" y="1969769"/>
                    </a:cubicBezTo>
                    <a:lnTo>
                      <a:pt x="3942079" y="1967229"/>
                    </a:lnTo>
                    <a:lnTo>
                      <a:pt x="3930649" y="1967229"/>
                    </a:lnTo>
                    <a:cubicBezTo>
                      <a:pt x="3943349" y="1957069"/>
                      <a:pt x="3952240" y="1948179"/>
                      <a:pt x="3961129" y="1941829"/>
                    </a:cubicBezTo>
                    <a:cubicBezTo>
                      <a:pt x="3968749" y="1943099"/>
                      <a:pt x="3976369" y="1944369"/>
                      <a:pt x="3981449" y="1945639"/>
                    </a:cubicBezTo>
                    <a:cubicBezTo>
                      <a:pt x="3982719" y="1921509"/>
                      <a:pt x="3962399" y="1920239"/>
                      <a:pt x="3947159" y="1910079"/>
                    </a:cubicBezTo>
                    <a:cubicBezTo>
                      <a:pt x="3953509" y="1906269"/>
                      <a:pt x="3957319" y="1902459"/>
                      <a:pt x="3962399" y="1901189"/>
                    </a:cubicBezTo>
                    <a:cubicBezTo>
                      <a:pt x="3976369" y="1897379"/>
                      <a:pt x="3994149" y="1907539"/>
                      <a:pt x="4003040" y="1885949"/>
                    </a:cubicBezTo>
                    <a:cubicBezTo>
                      <a:pt x="4004310" y="1884679"/>
                      <a:pt x="4008119" y="1884679"/>
                      <a:pt x="4014469" y="1882139"/>
                    </a:cubicBezTo>
                    <a:cubicBezTo>
                      <a:pt x="4010660" y="1878329"/>
                      <a:pt x="4006849" y="1875789"/>
                      <a:pt x="4004310" y="1873249"/>
                    </a:cubicBezTo>
                    <a:cubicBezTo>
                      <a:pt x="4006850" y="1871979"/>
                      <a:pt x="4010660" y="1870709"/>
                      <a:pt x="4010660" y="1870709"/>
                    </a:cubicBezTo>
                    <a:cubicBezTo>
                      <a:pt x="4019550" y="1877059"/>
                      <a:pt x="4025900" y="1882139"/>
                      <a:pt x="4033519" y="1887219"/>
                    </a:cubicBezTo>
                    <a:cubicBezTo>
                      <a:pt x="4034790" y="1885949"/>
                      <a:pt x="4036060" y="1884679"/>
                      <a:pt x="4037329" y="1882139"/>
                    </a:cubicBezTo>
                    <a:cubicBezTo>
                      <a:pt x="4033519" y="1877059"/>
                      <a:pt x="4030979" y="1871979"/>
                      <a:pt x="4027169" y="1866899"/>
                    </a:cubicBezTo>
                    <a:cubicBezTo>
                      <a:pt x="4043679" y="1855469"/>
                      <a:pt x="4044949" y="1849119"/>
                      <a:pt x="4032249" y="1817369"/>
                    </a:cubicBezTo>
                    <a:cubicBezTo>
                      <a:pt x="4041140" y="1816099"/>
                      <a:pt x="4050029" y="1813559"/>
                      <a:pt x="4057649" y="1812289"/>
                    </a:cubicBezTo>
                    <a:cubicBezTo>
                      <a:pt x="4058919" y="1803399"/>
                      <a:pt x="4063999" y="1794509"/>
                      <a:pt x="4062729" y="1786889"/>
                    </a:cubicBezTo>
                    <a:cubicBezTo>
                      <a:pt x="4058919" y="1764029"/>
                      <a:pt x="4081779" y="1753869"/>
                      <a:pt x="4086859" y="1734819"/>
                    </a:cubicBezTo>
                    <a:cubicBezTo>
                      <a:pt x="4086859" y="1733549"/>
                      <a:pt x="4091939" y="1732279"/>
                      <a:pt x="4093209" y="1733549"/>
                    </a:cubicBezTo>
                    <a:cubicBezTo>
                      <a:pt x="4104639" y="1737359"/>
                      <a:pt x="4108449" y="1728469"/>
                      <a:pt x="4112259" y="1722119"/>
                    </a:cubicBezTo>
                    <a:cubicBezTo>
                      <a:pt x="4113529" y="1719579"/>
                      <a:pt x="4114799" y="1717039"/>
                      <a:pt x="4116069" y="1715769"/>
                    </a:cubicBezTo>
                    <a:cubicBezTo>
                      <a:pt x="4127499" y="1709419"/>
                      <a:pt x="4138929" y="1704339"/>
                      <a:pt x="4151629" y="1697989"/>
                    </a:cubicBezTo>
                    <a:cubicBezTo>
                      <a:pt x="4138929" y="1678939"/>
                      <a:pt x="4122419" y="1687829"/>
                      <a:pt x="4108449" y="1685289"/>
                    </a:cubicBezTo>
                    <a:lnTo>
                      <a:pt x="4108449" y="1680209"/>
                    </a:lnTo>
                    <a:cubicBezTo>
                      <a:pt x="4117339" y="1678939"/>
                      <a:pt x="4126229" y="1677669"/>
                      <a:pt x="4136389" y="1676399"/>
                    </a:cubicBezTo>
                    <a:cubicBezTo>
                      <a:pt x="4130039" y="1675129"/>
                      <a:pt x="4124959" y="1673859"/>
                      <a:pt x="4119879" y="1672589"/>
                    </a:cubicBezTo>
                    <a:cubicBezTo>
                      <a:pt x="4126229" y="1666239"/>
                      <a:pt x="4131309" y="1659889"/>
                      <a:pt x="4137659" y="1654809"/>
                    </a:cubicBezTo>
                    <a:cubicBezTo>
                      <a:pt x="4138929" y="1653539"/>
                      <a:pt x="4142739" y="1652269"/>
                      <a:pt x="4144009" y="1652269"/>
                    </a:cubicBezTo>
                    <a:cubicBezTo>
                      <a:pt x="4147819" y="1653539"/>
                      <a:pt x="4151629" y="1657349"/>
                      <a:pt x="4154169" y="1659889"/>
                    </a:cubicBezTo>
                    <a:cubicBezTo>
                      <a:pt x="4155439" y="1656079"/>
                      <a:pt x="4156709" y="1650999"/>
                      <a:pt x="4159249" y="1647189"/>
                    </a:cubicBezTo>
                    <a:cubicBezTo>
                      <a:pt x="4164329" y="1640839"/>
                      <a:pt x="4170679" y="1635759"/>
                      <a:pt x="4175759" y="1630679"/>
                    </a:cubicBezTo>
                    <a:cubicBezTo>
                      <a:pt x="4182109" y="1638299"/>
                      <a:pt x="4188459" y="1645919"/>
                      <a:pt x="4194809" y="1654809"/>
                    </a:cubicBezTo>
                    <a:cubicBezTo>
                      <a:pt x="4196079" y="1654809"/>
                      <a:pt x="4197349" y="1653539"/>
                      <a:pt x="4197349" y="1653539"/>
                    </a:cubicBezTo>
                    <a:cubicBezTo>
                      <a:pt x="4196079" y="1640839"/>
                      <a:pt x="4196079" y="1628139"/>
                      <a:pt x="4194809" y="1615439"/>
                    </a:cubicBezTo>
                    <a:cubicBezTo>
                      <a:pt x="4199889" y="1616709"/>
                      <a:pt x="4203699" y="1616709"/>
                      <a:pt x="4207509" y="1617979"/>
                    </a:cubicBezTo>
                    <a:cubicBezTo>
                      <a:pt x="4208779" y="1616709"/>
                      <a:pt x="4208779" y="1615439"/>
                      <a:pt x="4210049" y="1615439"/>
                    </a:cubicBezTo>
                    <a:cubicBezTo>
                      <a:pt x="4206239" y="1614169"/>
                      <a:pt x="4203699" y="1612899"/>
                      <a:pt x="4199889" y="1611629"/>
                    </a:cubicBezTo>
                    <a:cubicBezTo>
                      <a:pt x="4206239" y="1604009"/>
                      <a:pt x="4210049" y="1598929"/>
                      <a:pt x="4211319" y="1597659"/>
                    </a:cubicBezTo>
                    <a:lnTo>
                      <a:pt x="4211319" y="1573529"/>
                    </a:lnTo>
                    <a:cubicBezTo>
                      <a:pt x="4208779" y="1572259"/>
                      <a:pt x="4206239" y="1569719"/>
                      <a:pt x="4202429" y="1568449"/>
                    </a:cubicBezTo>
                    <a:cubicBezTo>
                      <a:pt x="4199889" y="1567179"/>
                      <a:pt x="4197349" y="1565909"/>
                      <a:pt x="4194809" y="1565909"/>
                    </a:cubicBezTo>
                    <a:cubicBezTo>
                      <a:pt x="4197349" y="1563369"/>
                      <a:pt x="4202429" y="1559559"/>
                      <a:pt x="4203699" y="1559559"/>
                    </a:cubicBezTo>
                    <a:cubicBezTo>
                      <a:pt x="4212589" y="1564639"/>
                      <a:pt x="4210049" y="1550669"/>
                      <a:pt x="4215129" y="1551939"/>
                    </a:cubicBezTo>
                    <a:cubicBezTo>
                      <a:pt x="4215129" y="1548129"/>
                      <a:pt x="4215129" y="1540509"/>
                      <a:pt x="4213859" y="1540509"/>
                    </a:cubicBezTo>
                    <a:cubicBezTo>
                      <a:pt x="4197349" y="1534159"/>
                      <a:pt x="4199889" y="1520189"/>
                      <a:pt x="4196079" y="1511299"/>
                    </a:cubicBezTo>
                    <a:close/>
                    <a:moveTo>
                      <a:pt x="234949" y="990600"/>
                    </a:moveTo>
                    <a:lnTo>
                      <a:pt x="271779" y="990600"/>
                    </a:lnTo>
                    <a:cubicBezTo>
                      <a:pt x="262889" y="1002030"/>
                      <a:pt x="241299" y="1002030"/>
                      <a:pt x="234949" y="990600"/>
                    </a:cubicBezTo>
                    <a:close/>
                    <a:moveTo>
                      <a:pt x="488949" y="1507490"/>
                    </a:moveTo>
                    <a:lnTo>
                      <a:pt x="488949" y="1502410"/>
                    </a:lnTo>
                    <a:cubicBezTo>
                      <a:pt x="505459" y="1501140"/>
                      <a:pt x="523239" y="1499870"/>
                      <a:pt x="539749" y="1499870"/>
                    </a:cubicBezTo>
                    <a:cubicBezTo>
                      <a:pt x="521969" y="1499870"/>
                      <a:pt x="506729" y="1515110"/>
                      <a:pt x="488949" y="1507490"/>
                    </a:cubicBezTo>
                    <a:close/>
                    <a:moveTo>
                      <a:pt x="182879" y="2123440"/>
                    </a:moveTo>
                    <a:cubicBezTo>
                      <a:pt x="190499" y="2115820"/>
                      <a:pt x="196849" y="2110740"/>
                      <a:pt x="199389" y="2106930"/>
                    </a:cubicBezTo>
                    <a:cubicBezTo>
                      <a:pt x="205739" y="2112010"/>
                      <a:pt x="209549" y="2115820"/>
                      <a:pt x="213359" y="2119630"/>
                    </a:cubicBezTo>
                    <a:cubicBezTo>
                      <a:pt x="204469" y="2119630"/>
                      <a:pt x="195579" y="2120900"/>
                      <a:pt x="182879" y="2123440"/>
                    </a:cubicBezTo>
                    <a:close/>
                    <a:moveTo>
                      <a:pt x="271779" y="2117090"/>
                    </a:moveTo>
                    <a:lnTo>
                      <a:pt x="238759" y="2117090"/>
                    </a:lnTo>
                    <a:cubicBezTo>
                      <a:pt x="237489" y="2117090"/>
                      <a:pt x="236219" y="2112010"/>
                      <a:pt x="233679" y="2108200"/>
                    </a:cubicBezTo>
                    <a:cubicBezTo>
                      <a:pt x="248919" y="2109470"/>
                      <a:pt x="260349" y="2110740"/>
                      <a:pt x="271779" y="2112010"/>
                    </a:cubicBezTo>
                    <a:lnTo>
                      <a:pt x="271779" y="2117090"/>
                    </a:lnTo>
                    <a:close/>
                    <a:moveTo>
                      <a:pt x="280669" y="2115820"/>
                    </a:moveTo>
                    <a:cubicBezTo>
                      <a:pt x="279399" y="2114550"/>
                      <a:pt x="279399" y="2113280"/>
                      <a:pt x="278129" y="2113280"/>
                    </a:cubicBezTo>
                    <a:cubicBezTo>
                      <a:pt x="283209" y="2109470"/>
                      <a:pt x="289559" y="2106930"/>
                      <a:pt x="294639" y="2103120"/>
                    </a:cubicBezTo>
                    <a:cubicBezTo>
                      <a:pt x="298449" y="2099310"/>
                      <a:pt x="299719" y="2092960"/>
                      <a:pt x="303529" y="2086610"/>
                    </a:cubicBezTo>
                    <a:cubicBezTo>
                      <a:pt x="313689" y="2106930"/>
                      <a:pt x="335279" y="2100580"/>
                      <a:pt x="354329" y="2105660"/>
                    </a:cubicBezTo>
                    <a:cubicBezTo>
                      <a:pt x="328929" y="2108200"/>
                      <a:pt x="304799" y="2112010"/>
                      <a:pt x="280669" y="2115820"/>
                    </a:cubicBezTo>
                    <a:close/>
                    <a:moveTo>
                      <a:pt x="114299" y="2428240"/>
                    </a:moveTo>
                    <a:cubicBezTo>
                      <a:pt x="115569" y="2428240"/>
                      <a:pt x="115569" y="2428240"/>
                      <a:pt x="114299" y="2428240"/>
                    </a:cubicBezTo>
                    <a:close/>
                    <a:moveTo>
                      <a:pt x="345439" y="2609850"/>
                    </a:moveTo>
                    <a:cubicBezTo>
                      <a:pt x="344169" y="2600960"/>
                      <a:pt x="342899" y="2594610"/>
                      <a:pt x="341629" y="2585720"/>
                    </a:cubicBezTo>
                    <a:cubicBezTo>
                      <a:pt x="350519" y="2588260"/>
                      <a:pt x="355599" y="2589530"/>
                      <a:pt x="360679" y="2592070"/>
                    </a:cubicBezTo>
                    <a:cubicBezTo>
                      <a:pt x="355599" y="2597150"/>
                      <a:pt x="351789" y="2602230"/>
                      <a:pt x="345439" y="2609850"/>
                    </a:cubicBezTo>
                    <a:close/>
                    <a:moveTo>
                      <a:pt x="636269" y="1050290"/>
                    </a:moveTo>
                    <a:cubicBezTo>
                      <a:pt x="627379" y="1051560"/>
                      <a:pt x="618489" y="1055370"/>
                      <a:pt x="610869" y="1055370"/>
                    </a:cubicBezTo>
                    <a:cubicBezTo>
                      <a:pt x="601979" y="1056640"/>
                      <a:pt x="593089" y="1055370"/>
                      <a:pt x="582929" y="1055370"/>
                    </a:cubicBezTo>
                    <a:cubicBezTo>
                      <a:pt x="581659" y="1054100"/>
                      <a:pt x="580389" y="1050290"/>
                      <a:pt x="579119" y="1046480"/>
                    </a:cubicBezTo>
                    <a:cubicBezTo>
                      <a:pt x="588009" y="1043940"/>
                      <a:pt x="596899" y="1040130"/>
                      <a:pt x="607059" y="1037590"/>
                    </a:cubicBezTo>
                    <a:cubicBezTo>
                      <a:pt x="607059" y="1041400"/>
                      <a:pt x="605789" y="1043940"/>
                      <a:pt x="605789" y="1047750"/>
                    </a:cubicBezTo>
                    <a:cubicBezTo>
                      <a:pt x="617219" y="1040130"/>
                      <a:pt x="627379" y="1041400"/>
                      <a:pt x="636269" y="1050290"/>
                    </a:cubicBezTo>
                    <a:cubicBezTo>
                      <a:pt x="650239" y="1040130"/>
                      <a:pt x="652779" y="1041400"/>
                      <a:pt x="656589" y="1062990"/>
                    </a:cubicBezTo>
                    <a:cubicBezTo>
                      <a:pt x="648969" y="1057910"/>
                      <a:pt x="642619" y="1054100"/>
                      <a:pt x="636269" y="1050290"/>
                    </a:cubicBezTo>
                    <a:close/>
                    <a:moveTo>
                      <a:pt x="684529" y="1047750"/>
                    </a:moveTo>
                    <a:cubicBezTo>
                      <a:pt x="687069" y="1045210"/>
                      <a:pt x="689609" y="1042670"/>
                      <a:pt x="690879" y="1040130"/>
                    </a:cubicBezTo>
                    <a:cubicBezTo>
                      <a:pt x="699769" y="1051560"/>
                      <a:pt x="699769" y="1051560"/>
                      <a:pt x="680719" y="1060450"/>
                    </a:cubicBezTo>
                    <a:lnTo>
                      <a:pt x="661669" y="1045210"/>
                    </a:lnTo>
                    <a:cubicBezTo>
                      <a:pt x="674369" y="1035050"/>
                      <a:pt x="681989" y="1035050"/>
                      <a:pt x="684529" y="1047750"/>
                    </a:cubicBezTo>
                    <a:close/>
                    <a:moveTo>
                      <a:pt x="694689" y="2744470"/>
                    </a:moveTo>
                    <a:cubicBezTo>
                      <a:pt x="695959" y="2743200"/>
                      <a:pt x="697229" y="2743200"/>
                      <a:pt x="698499" y="2741930"/>
                    </a:cubicBezTo>
                    <a:cubicBezTo>
                      <a:pt x="699769" y="2744470"/>
                      <a:pt x="702309" y="2747010"/>
                      <a:pt x="704849" y="2750820"/>
                    </a:cubicBezTo>
                    <a:cubicBezTo>
                      <a:pt x="702309" y="2750820"/>
                      <a:pt x="699769" y="2750820"/>
                      <a:pt x="697229" y="2752090"/>
                    </a:cubicBezTo>
                    <a:cubicBezTo>
                      <a:pt x="695959" y="2748280"/>
                      <a:pt x="695959" y="2745740"/>
                      <a:pt x="694689" y="2744470"/>
                    </a:cubicBezTo>
                    <a:close/>
                    <a:moveTo>
                      <a:pt x="772159" y="2735580"/>
                    </a:moveTo>
                    <a:cubicBezTo>
                      <a:pt x="773429" y="2739390"/>
                      <a:pt x="774699" y="2741930"/>
                      <a:pt x="777239" y="2744470"/>
                    </a:cubicBezTo>
                    <a:lnTo>
                      <a:pt x="773429" y="2744470"/>
                    </a:lnTo>
                    <a:cubicBezTo>
                      <a:pt x="773429" y="2741930"/>
                      <a:pt x="773429" y="2739390"/>
                      <a:pt x="772159" y="2735580"/>
                    </a:cubicBezTo>
                    <a:close/>
                    <a:moveTo>
                      <a:pt x="876299" y="3018790"/>
                    </a:moveTo>
                    <a:cubicBezTo>
                      <a:pt x="872489" y="3012440"/>
                      <a:pt x="869949" y="3007360"/>
                      <a:pt x="867409" y="3002280"/>
                    </a:cubicBezTo>
                    <a:lnTo>
                      <a:pt x="873759" y="2995930"/>
                    </a:lnTo>
                    <a:cubicBezTo>
                      <a:pt x="882649" y="3002280"/>
                      <a:pt x="883919" y="3012440"/>
                      <a:pt x="876299" y="3018790"/>
                    </a:cubicBezTo>
                    <a:close/>
                    <a:moveTo>
                      <a:pt x="1198879" y="3044190"/>
                    </a:moveTo>
                    <a:cubicBezTo>
                      <a:pt x="1193799" y="3041650"/>
                      <a:pt x="1188719" y="3040380"/>
                      <a:pt x="1183639" y="3037840"/>
                    </a:cubicBezTo>
                    <a:cubicBezTo>
                      <a:pt x="1188719" y="3032760"/>
                      <a:pt x="1193799" y="3027680"/>
                      <a:pt x="1197609" y="3025140"/>
                    </a:cubicBezTo>
                    <a:lnTo>
                      <a:pt x="1212849" y="3036570"/>
                    </a:lnTo>
                    <a:cubicBezTo>
                      <a:pt x="1209039" y="3039110"/>
                      <a:pt x="1203959" y="3041650"/>
                      <a:pt x="1198879" y="3044190"/>
                    </a:cubicBezTo>
                    <a:close/>
                    <a:moveTo>
                      <a:pt x="3445509" y="2828290"/>
                    </a:moveTo>
                    <a:cubicBezTo>
                      <a:pt x="3444239" y="2829560"/>
                      <a:pt x="3445509" y="2832100"/>
                      <a:pt x="3445509" y="2834640"/>
                    </a:cubicBezTo>
                    <a:lnTo>
                      <a:pt x="3426459" y="2838450"/>
                    </a:lnTo>
                    <a:cubicBezTo>
                      <a:pt x="3423919" y="2827020"/>
                      <a:pt x="3428999" y="2820670"/>
                      <a:pt x="3440429" y="2819400"/>
                    </a:cubicBezTo>
                    <a:cubicBezTo>
                      <a:pt x="3444239" y="2819400"/>
                      <a:pt x="3449319" y="2816860"/>
                      <a:pt x="3455669" y="2816860"/>
                    </a:cubicBezTo>
                    <a:cubicBezTo>
                      <a:pt x="3451859" y="2820670"/>
                      <a:pt x="3448049" y="2823210"/>
                      <a:pt x="3445509" y="2828290"/>
                    </a:cubicBezTo>
                    <a:close/>
                    <a:moveTo>
                      <a:pt x="3470909" y="2825750"/>
                    </a:moveTo>
                    <a:cubicBezTo>
                      <a:pt x="3465829" y="2824480"/>
                      <a:pt x="3462019" y="2820670"/>
                      <a:pt x="3458209" y="2818130"/>
                    </a:cubicBezTo>
                    <a:cubicBezTo>
                      <a:pt x="3463289" y="2811780"/>
                      <a:pt x="3467099" y="2807970"/>
                      <a:pt x="3469639" y="2804160"/>
                    </a:cubicBezTo>
                    <a:cubicBezTo>
                      <a:pt x="3474719" y="2810510"/>
                      <a:pt x="3479799" y="2815590"/>
                      <a:pt x="3484879" y="2823210"/>
                    </a:cubicBezTo>
                    <a:cubicBezTo>
                      <a:pt x="3481069" y="2824480"/>
                      <a:pt x="3475989" y="2825750"/>
                      <a:pt x="3470909" y="2825750"/>
                    </a:cubicBezTo>
                    <a:close/>
                    <a:moveTo>
                      <a:pt x="3604259" y="1967230"/>
                    </a:moveTo>
                    <a:cubicBezTo>
                      <a:pt x="3604259" y="1964690"/>
                      <a:pt x="3604259" y="1963420"/>
                      <a:pt x="3602989" y="1960880"/>
                    </a:cubicBezTo>
                    <a:lnTo>
                      <a:pt x="3629659" y="1957070"/>
                    </a:lnTo>
                    <a:cubicBezTo>
                      <a:pt x="3629659" y="1959610"/>
                      <a:pt x="3630929" y="1962150"/>
                      <a:pt x="3630929" y="1964690"/>
                    </a:cubicBezTo>
                    <a:cubicBezTo>
                      <a:pt x="3620769" y="1964690"/>
                      <a:pt x="3611879" y="1965960"/>
                      <a:pt x="3604259" y="1967230"/>
                    </a:cubicBezTo>
                    <a:close/>
                    <a:moveTo>
                      <a:pt x="3670299" y="1969770"/>
                    </a:moveTo>
                    <a:cubicBezTo>
                      <a:pt x="3662679" y="1969770"/>
                      <a:pt x="3653789" y="1969770"/>
                      <a:pt x="3646169" y="1967230"/>
                    </a:cubicBezTo>
                    <a:cubicBezTo>
                      <a:pt x="3642359" y="1965960"/>
                      <a:pt x="3641089" y="1960880"/>
                      <a:pt x="3637279" y="1958340"/>
                    </a:cubicBezTo>
                    <a:cubicBezTo>
                      <a:pt x="3638549" y="1957070"/>
                      <a:pt x="3638549" y="1955800"/>
                      <a:pt x="3639819" y="1954530"/>
                    </a:cubicBezTo>
                    <a:cubicBezTo>
                      <a:pt x="3651249" y="1957070"/>
                      <a:pt x="3661409" y="1958340"/>
                      <a:pt x="3671569" y="1960880"/>
                    </a:cubicBezTo>
                    <a:cubicBezTo>
                      <a:pt x="3670299" y="1964690"/>
                      <a:pt x="3670299" y="1968500"/>
                      <a:pt x="3670299" y="1969770"/>
                    </a:cubicBezTo>
                    <a:close/>
                    <a:moveTo>
                      <a:pt x="3727449" y="1968500"/>
                    </a:moveTo>
                    <a:cubicBezTo>
                      <a:pt x="3718559" y="1967230"/>
                      <a:pt x="3709669" y="1960880"/>
                      <a:pt x="3700779" y="1969770"/>
                    </a:cubicBezTo>
                    <a:cubicBezTo>
                      <a:pt x="3699509" y="1971040"/>
                      <a:pt x="3691889" y="1967230"/>
                      <a:pt x="3688079" y="1965960"/>
                    </a:cubicBezTo>
                    <a:cubicBezTo>
                      <a:pt x="3688079" y="1964690"/>
                      <a:pt x="3689349" y="1962150"/>
                      <a:pt x="3689349" y="1960880"/>
                    </a:cubicBezTo>
                    <a:lnTo>
                      <a:pt x="3731259" y="1960880"/>
                    </a:lnTo>
                    <a:cubicBezTo>
                      <a:pt x="3732529" y="1960880"/>
                      <a:pt x="3733799" y="1964690"/>
                      <a:pt x="3735069" y="1967230"/>
                    </a:cubicBezTo>
                    <a:cubicBezTo>
                      <a:pt x="3731259" y="1967230"/>
                      <a:pt x="3728719" y="1968500"/>
                      <a:pt x="3727449" y="1968500"/>
                    </a:cubicBezTo>
                    <a:close/>
                    <a:moveTo>
                      <a:pt x="3848099" y="2598420"/>
                    </a:moveTo>
                    <a:cubicBezTo>
                      <a:pt x="3846829" y="2599690"/>
                      <a:pt x="3846829" y="2600960"/>
                      <a:pt x="3846829" y="2599690"/>
                    </a:cubicBezTo>
                    <a:cubicBezTo>
                      <a:pt x="3845559" y="2599690"/>
                      <a:pt x="3845559" y="2598420"/>
                      <a:pt x="3848099" y="2598420"/>
                    </a:cubicBezTo>
                    <a:close/>
                    <a:moveTo>
                      <a:pt x="132079" y="2529840"/>
                    </a:moveTo>
                    <a:cubicBezTo>
                      <a:pt x="130809" y="2529840"/>
                      <a:pt x="130809" y="2531110"/>
                      <a:pt x="129539" y="2531110"/>
                    </a:cubicBezTo>
                    <a:cubicBezTo>
                      <a:pt x="129539" y="2531110"/>
                      <a:pt x="130809" y="2529840"/>
                      <a:pt x="132079" y="2529840"/>
                    </a:cubicBezTo>
                    <a:close/>
                    <a:moveTo>
                      <a:pt x="615949" y="2769870"/>
                    </a:moveTo>
                    <a:cubicBezTo>
                      <a:pt x="621029" y="2772410"/>
                      <a:pt x="626109" y="2774950"/>
                      <a:pt x="629919" y="2776220"/>
                    </a:cubicBezTo>
                    <a:cubicBezTo>
                      <a:pt x="612139" y="2786380"/>
                      <a:pt x="600709" y="2783840"/>
                      <a:pt x="589279" y="2766060"/>
                    </a:cubicBezTo>
                    <a:cubicBezTo>
                      <a:pt x="593089" y="2766060"/>
                      <a:pt x="595629" y="2764790"/>
                      <a:pt x="599439" y="2764790"/>
                    </a:cubicBezTo>
                    <a:cubicBezTo>
                      <a:pt x="604519" y="2766060"/>
                      <a:pt x="610869" y="2767330"/>
                      <a:pt x="615949" y="2769870"/>
                    </a:cubicBezTo>
                    <a:close/>
                    <a:moveTo>
                      <a:pt x="2835909" y="2874010"/>
                    </a:moveTo>
                    <a:cubicBezTo>
                      <a:pt x="2832099" y="2872740"/>
                      <a:pt x="2829559" y="2872740"/>
                      <a:pt x="2824479" y="2871470"/>
                    </a:cubicBezTo>
                    <a:cubicBezTo>
                      <a:pt x="2819399" y="2870200"/>
                      <a:pt x="2813049" y="2866390"/>
                      <a:pt x="2805429" y="2863850"/>
                    </a:cubicBezTo>
                    <a:cubicBezTo>
                      <a:pt x="2810509" y="2862580"/>
                      <a:pt x="2814319" y="2860040"/>
                      <a:pt x="2819399" y="2858770"/>
                    </a:cubicBezTo>
                    <a:cubicBezTo>
                      <a:pt x="2833369" y="2854960"/>
                      <a:pt x="2839719" y="2861310"/>
                      <a:pt x="2835909" y="2874010"/>
                    </a:cubicBezTo>
                    <a:close/>
                    <a:moveTo>
                      <a:pt x="2590799" y="2903220"/>
                    </a:moveTo>
                    <a:cubicBezTo>
                      <a:pt x="2598419" y="2904490"/>
                      <a:pt x="2607309" y="2904490"/>
                      <a:pt x="2616199" y="2905760"/>
                    </a:cubicBezTo>
                    <a:cubicBezTo>
                      <a:pt x="2612389" y="2918460"/>
                      <a:pt x="2602229" y="2914650"/>
                      <a:pt x="2594609" y="2913380"/>
                    </a:cubicBezTo>
                    <a:cubicBezTo>
                      <a:pt x="2592069" y="2913380"/>
                      <a:pt x="2589529" y="2908300"/>
                      <a:pt x="2586989" y="2905760"/>
                    </a:cubicBezTo>
                    <a:cubicBezTo>
                      <a:pt x="2588259" y="2904490"/>
                      <a:pt x="2589529" y="2903220"/>
                      <a:pt x="2590799" y="2903220"/>
                    </a:cubicBezTo>
                    <a:close/>
                    <a:moveTo>
                      <a:pt x="219709" y="2604770"/>
                    </a:moveTo>
                    <a:cubicBezTo>
                      <a:pt x="220979" y="2608580"/>
                      <a:pt x="222249" y="2611120"/>
                      <a:pt x="223519" y="2616200"/>
                    </a:cubicBezTo>
                    <a:cubicBezTo>
                      <a:pt x="215899" y="2616200"/>
                      <a:pt x="209549" y="2616200"/>
                      <a:pt x="203199" y="2614930"/>
                    </a:cubicBezTo>
                    <a:lnTo>
                      <a:pt x="203199" y="2606040"/>
                    </a:lnTo>
                    <a:cubicBezTo>
                      <a:pt x="208279" y="2606040"/>
                      <a:pt x="213359" y="2606040"/>
                      <a:pt x="219709" y="2604770"/>
                    </a:cubicBezTo>
                    <a:close/>
                    <a:moveTo>
                      <a:pt x="715009" y="2762250"/>
                    </a:moveTo>
                    <a:cubicBezTo>
                      <a:pt x="722629" y="2763520"/>
                      <a:pt x="730249" y="2763520"/>
                      <a:pt x="739139" y="2764790"/>
                    </a:cubicBezTo>
                    <a:cubicBezTo>
                      <a:pt x="734059" y="2769870"/>
                      <a:pt x="713739" y="2773680"/>
                      <a:pt x="709929" y="2769870"/>
                    </a:cubicBezTo>
                    <a:cubicBezTo>
                      <a:pt x="709929" y="2768600"/>
                      <a:pt x="708659" y="2766060"/>
                      <a:pt x="709929" y="2764790"/>
                    </a:cubicBezTo>
                    <a:cubicBezTo>
                      <a:pt x="711199" y="2763520"/>
                      <a:pt x="713739" y="2762250"/>
                      <a:pt x="715009" y="2762250"/>
                    </a:cubicBezTo>
                    <a:close/>
                  </a:path>
                </a:pathLst>
              </a:custGeom>
              <a:blipFill>
                <a:blip r:embed="rId6"/>
                <a:stretch>
                  <a:fillRect t="-23823" b="-23823"/>
                </a:stretch>
              </a:blipFill>
            </p:spPr>
          </p:sp>
        </p:grpSp>
      </p:grpSp>
      <p:grpSp>
        <p:nvGrpSpPr>
          <p:cNvPr id="171" name="Gruppo 170">
            <a:extLst>
              <a:ext uri="{FF2B5EF4-FFF2-40B4-BE49-F238E27FC236}">
                <a16:creationId xmlns:a16="http://schemas.microsoft.com/office/drawing/2014/main" id="{3B47D115-598E-4274-8F52-FB9E969B31C0}"/>
              </a:ext>
            </a:extLst>
          </p:cNvPr>
          <p:cNvGrpSpPr/>
          <p:nvPr/>
        </p:nvGrpSpPr>
        <p:grpSpPr>
          <a:xfrm>
            <a:off x="5822933" y="87005"/>
            <a:ext cx="6189987" cy="4964359"/>
            <a:chOff x="5995494" y="431001"/>
            <a:chExt cx="6234749" cy="4562347"/>
          </a:xfrm>
        </p:grpSpPr>
        <p:pic>
          <p:nvPicPr>
            <p:cNvPr id="160" name="Immagine 159" descr="Immagine che contiene persona, mano, tenendo, pezzo&#10;&#10;Descrizione generata automaticamente">
              <a:extLst>
                <a:ext uri="{FF2B5EF4-FFF2-40B4-BE49-F238E27FC236}">
                  <a16:creationId xmlns:a16="http://schemas.microsoft.com/office/drawing/2014/main" id="{7AFAE324-105B-4EBD-B24C-7CED87FA84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0019" t="34306" r="14891" b="28750"/>
            <a:stretch/>
          </p:blipFill>
          <p:spPr>
            <a:xfrm>
              <a:off x="10097435" y="431001"/>
              <a:ext cx="1414015" cy="1069435"/>
            </a:xfrm>
            <a:prstGeom prst="rect">
              <a:avLst/>
            </a:prstGeom>
          </p:spPr>
        </p:pic>
        <p:grpSp>
          <p:nvGrpSpPr>
            <p:cNvPr id="161" name="Gruppo 160">
              <a:extLst>
                <a:ext uri="{FF2B5EF4-FFF2-40B4-BE49-F238E27FC236}">
                  <a16:creationId xmlns:a16="http://schemas.microsoft.com/office/drawing/2014/main" id="{0A6539C6-A092-466A-85F4-96494C54CC6D}"/>
                </a:ext>
              </a:extLst>
            </p:cNvPr>
            <p:cNvGrpSpPr/>
            <p:nvPr/>
          </p:nvGrpSpPr>
          <p:grpSpPr>
            <a:xfrm>
              <a:off x="5995494" y="1237305"/>
              <a:ext cx="3728600" cy="3756043"/>
              <a:chOff x="5979171" y="884403"/>
              <a:chExt cx="3728600" cy="3756043"/>
            </a:xfrm>
          </p:grpSpPr>
          <p:sp>
            <p:nvSpPr>
              <p:cNvPr id="162" name="CasellaDiTesto 161">
                <a:extLst>
                  <a:ext uri="{FF2B5EF4-FFF2-40B4-BE49-F238E27FC236}">
                    <a16:creationId xmlns:a16="http://schemas.microsoft.com/office/drawing/2014/main" id="{669FA1B5-F22B-47E3-98AB-BF9191EFF6AA}"/>
                  </a:ext>
                </a:extLst>
              </p:cNvPr>
              <p:cNvSpPr txBox="1"/>
              <p:nvPr/>
            </p:nvSpPr>
            <p:spPr>
              <a:xfrm>
                <a:off x="7896559" y="884403"/>
                <a:ext cx="163338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000" dirty="0"/>
                  <a:t>root </a:t>
                </a:r>
                <a:r>
                  <a:rPr lang="it-IT" sz="1000" dirty="0" err="1"/>
                  <a:t>anatomy</a:t>
                </a:r>
                <a:r>
                  <a:rPr lang="it-IT" sz="1000" dirty="0"/>
                  <a:t> </a:t>
                </a:r>
                <a:r>
                  <a:rPr lang="it-IT" sz="1000" dirty="0" err="1"/>
                  <a:t>modification</a:t>
                </a:r>
                <a:endParaRPr lang="it-IT" sz="1000" dirty="0"/>
              </a:p>
            </p:txBody>
          </p:sp>
          <p:sp>
            <p:nvSpPr>
              <p:cNvPr id="163" name="CasellaDiTesto 162">
                <a:extLst>
                  <a:ext uri="{FF2B5EF4-FFF2-40B4-BE49-F238E27FC236}">
                    <a16:creationId xmlns:a16="http://schemas.microsoft.com/office/drawing/2014/main" id="{E94AEE9B-89FB-4078-8DCD-A4771DF821D8}"/>
                  </a:ext>
                </a:extLst>
              </p:cNvPr>
              <p:cNvSpPr txBox="1"/>
              <p:nvPr/>
            </p:nvSpPr>
            <p:spPr>
              <a:xfrm>
                <a:off x="7829058" y="1024029"/>
                <a:ext cx="187871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/>
                  <a:t>AERENCHYMATIC TISSUES</a:t>
                </a:r>
              </a:p>
            </p:txBody>
          </p:sp>
          <p:sp>
            <p:nvSpPr>
              <p:cNvPr id="164" name="Ovale 163">
                <a:extLst>
                  <a:ext uri="{FF2B5EF4-FFF2-40B4-BE49-F238E27FC236}">
                    <a16:creationId xmlns:a16="http://schemas.microsoft.com/office/drawing/2014/main" id="{FED2FD4C-2FF1-459B-BD86-17561856954C}"/>
                  </a:ext>
                </a:extLst>
              </p:cNvPr>
              <p:cNvSpPr/>
              <p:nvPr/>
            </p:nvSpPr>
            <p:spPr>
              <a:xfrm>
                <a:off x="5979171" y="2597367"/>
                <a:ext cx="570056" cy="486507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165" name="Arco 164">
                <a:extLst>
                  <a:ext uri="{FF2B5EF4-FFF2-40B4-BE49-F238E27FC236}">
                    <a16:creationId xmlns:a16="http://schemas.microsoft.com/office/drawing/2014/main" id="{FD28812C-22DC-46AF-9876-73B5F050C328}"/>
                  </a:ext>
                </a:extLst>
              </p:cNvPr>
              <p:cNvSpPr/>
              <p:nvPr/>
            </p:nvSpPr>
            <p:spPr>
              <a:xfrm rot="16200000">
                <a:off x="6182948" y="1373795"/>
                <a:ext cx="3632930" cy="290037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pic>
            <p:nvPicPr>
              <p:cNvPr id="166" name="Immagine 165">
                <a:extLst>
                  <a:ext uri="{FF2B5EF4-FFF2-40B4-BE49-F238E27FC236}">
                    <a16:creationId xmlns:a16="http://schemas.microsoft.com/office/drawing/2014/main" id="{DEC0DFDF-9805-4910-BC92-551923D444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52333" y="964478"/>
                <a:ext cx="942975" cy="783112"/>
              </a:xfrm>
              <a:prstGeom prst="rect">
                <a:avLst/>
              </a:prstGeom>
            </p:spPr>
          </p:pic>
        </p:grpSp>
        <p:sp>
          <p:nvSpPr>
            <p:cNvPr id="167" name="CasellaDiTesto 166">
              <a:extLst>
                <a:ext uri="{FF2B5EF4-FFF2-40B4-BE49-F238E27FC236}">
                  <a16:creationId xmlns:a16="http://schemas.microsoft.com/office/drawing/2014/main" id="{46A3491E-7343-4BDC-B027-EAB2E6F735D5}"/>
                </a:ext>
              </a:extLst>
            </p:cNvPr>
            <p:cNvSpPr txBox="1"/>
            <p:nvPr/>
          </p:nvSpPr>
          <p:spPr>
            <a:xfrm flipH="1">
              <a:off x="9546265" y="1517347"/>
              <a:ext cx="2567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ym typeface="Wingdings" panose="05000000000000000000" pitchFamily="2" charset="2"/>
                </a:rPr>
                <a:t> </a:t>
              </a:r>
              <a:r>
                <a:rPr lang="it-IT" dirty="0" err="1">
                  <a:sym typeface="Wingdings" panose="05000000000000000000" pitchFamily="2" charset="2"/>
                </a:rPr>
                <a:t>Radial</a:t>
              </a:r>
              <a:r>
                <a:rPr lang="it-IT" dirty="0">
                  <a:sym typeface="Wingdings" panose="05000000000000000000" pitchFamily="2" charset="2"/>
                </a:rPr>
                <a:t> </a:t>
              </a:r>
              <a:r>
                <a:rPr lang="it-IT" dirty="0" err="1">
                  <a:sym typeface="Wingdings" panose="05000000000000000000" pitchFamily="2" charset="2"/>
                </a:rPr>
                <a:t>Oxygen</a:t>
              </a:r>
              <a:r>
                <a:rPr lang="it-IT" dirty="0">
                  <a:sym typeface="Wingdings" panose="05000000000000000000" pitchFamily="2" charset="2"/>
                </a:rPr>
                <a:t> </a:t>
              </a:r>
              <a:r>
                <a:rPr lang="it-IT" dirty="0" err="1">
                  <a:sym typeface="Wingdings" panose="05000000000000000000" pitchFamily="2" charset="2"/>
                </a:rPr>
                <a:t>Losses</a:t>
              </a:r>
              <a:endParaRPr lang="it-IT" dirty="0"/>
            </a:p>
          </p:txBody>
        </p:sp>
        <p:sp>
          <p:nvSpPr>
            <p:cNvPr id="168" name="CasellaDiTesto 167">
              <a:extLst>
                <a:ext uri="{FF2B5EF4-FFF2-40B4-BE49-F238E27FC236}">
                  <a16:creationId xmlns:a16="http://schemas.microsoft.com/office/drawing/2014/main" id="{D6D0CCC8-0504-459B-A3A9-B48B7AD9AD5B}"/>
                </a:ext>
              </a:extLst>
            </p:cNvPr>
            <p:cNvSpPr txBox="1"/>
            <p:nvPr/>
          </p:nvSpPr>
          <p:spPr>
            <a:xfrm flipH="1">
              <a:off x="10246327" y="1867679"/>
              <a:ext cx="12651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ym typeface="Wingdings" panose="05000000000000000000" pitchFamily="2" charset="2"/>
                </a:rPr>
                <a:t>Fe</a:t>
              </a:r>
              <a:r>
                <a:rPr lang="it-IT" baseline="30000" dirty="0">
                  <a:sym typeface="Wingdings" panose="05000000000000000000" pitchFamily="2" charset="2"/>
                </a:rPr>
                <a:t>2+ </a:t>
              </a:r>
              <a:r>
                <a:rPr lang="it-IT" dirty="0">
                  <a:sym typeface="Wingdings" panose="05000000000000000000" pitchFamily="2" charset="2"/>
                </a:rPr>
                <a:t> Fe</a:t>
              </a:r>
              <a:r>
                <a:rPr lang="it-IT" baseline="30000" dirty="0">
                  <a:sym typeface="Wingdings" panose="05000000000000000000" pitchFamily="2" charset="2"/>
                </a:rPr>
                <a:t>3+</a:t>
              </a:r>
              <a:endParaRPr lang="it-IT" baseline="30000" dirty="0"/>
            </a:p>
          </p:txBody>
        </p:sp>
        <p:cxnSp>
          <p:nvCxnSpPr>
            <p:cNvPr id="169" name="Connettore 2 168">
              <a:extLst>
                <a:ext uri="{FF2B5EF4-FFF2-40B4-BE49-F238E27FC236}">
                  <a16:creationId xmlns:a16="http://schemas.microsoft.com/office/drawing/2014/main" id="{F3EE3F02-05ED-43B2-8448-C6376CBBC889}"/>
                </a:ext>
              </a:extLst>
            </p:cNvPr>
            <p:cNvCxnSpPr>
              <a:endCxn id="168" idx="3"/>
            </p:cNvCxnSpPr>
            <p:nvPr/>
          </p:nvCxnSpPr>
          <p:spPr>
            <a:xfrm flipV="1">
              <a:off x="6488349" y="2052345"/>
              <a:ext cx="3757978" cy="15771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CasellaDiTesto 169">
              <a:extLst>
                <a:ext uri="{FF2B5EF4-FFF2-40B4-BE49-F238E27FC236}">
                  <a16:creationId xmlns:a16="http://schemas.microsoft.com/office/drawing/2014/main" id="{709D4CF8-0604-449B-A49E-28403154F723}"/>
                </a:ext>
              </a:extLst>
            </p:cNvPr>
            <p:cNvSpPr txBox="1"/>
            <p:nvPr/>
          </p:nvSpPr>
          <p:spPr>
            <a:xfrm flipH="1">
              <a:off x="9248120" y="2195249"/>
              <a:ext cx="298212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ym typeface="Wingdings" panose="05000000000000000000" pitchFamily="2" charset="2"/>
                </a:rPr>
                <a:t>Root Fe-</a:t>
              </a:r>
              <a:r>
                <a:rPr lang="it-IT" sz="1400" dirty="0" err="1">
                  <a:sym typeface="Wingdings" panose="05000000000000000000" pitchFamily="2" charset="2"/>
                </a:rPr>
                <a:t>plaque</a:t>
              </a:r>
              <a:r>
                <a:rPr lang="it-IT" sz="1400" dirty="0">
                  <a:sym typeface="Wingdings" panose="05000000000000000000" pitchFamily="2" charset="2"/>
                </a:rPr>
                <a:t> </a:t>
              </a:r>
              <a:r>
                <a:rPr lang="it-IT" sz="1400" dirty="0" err="1">
                  <a:sym typeface="Wingdings" panose="05000000000000000000" pitchFamily="2" charset="2"/>
                </a:rPr>
                <a:t>formation</a:t>
              </a:r>
              <a:endParaRPr lang="it-IT" sz="1400" dirty="0">
                <a:sym typeface="Wingdings" panose="05000000000000000000" pitchFamily="2" charset="2"/>
              </a:endParaRPr>
            </a:p>
            <a:p>
              <a:pPr algn="ctr"/>
              <a:r>
                <a:rPr lang="it-IT" dirty="0">
                  <a:sym typeface="Wingdings" panose="05000000000000000000" pitchFamily="2" charset="2"/>
                </a:rPr>
                <a:t>Fe-P </a:t>
              </a:r>
              <a:r>
                <a:rPr lang="it-IT" dirty="0" err="1">
                  <a:sym typeface="Wingdings" panose="05000000000000000000" pitchFamily="2" charset="2"/>
                </a:rPr>
                <a:t>complex</a:t>
              </a:r>
              <a:r>
                <a:rPr lang="it-IT" dirty="0">
                  <a:sym typeface="Wingdings" panose="05000000000000000000" pitchFamily="2" charset="2"/>
                </a:rPr>
                <a:t> </a:t>
              </a:r>
              <a:r>
                <a:rPr lang="it-IT" dirty="0" err="1">
                  <a:sym typeface="Wingdings" panose="05000000000000000000" pitchFamily="2" charset="2"/>
                </a:rPr>
                <a:t>at</a:t>
              </a:r>
              <a:r>
                <a:rPr lang="it-IT" dirty="0">
                  <a:sym typeface="Wingdings" panose="05000000000000000000" pitchFamily="2" charset="2"/>
                </a:rPr>
                <a:t> </a:t>
              </a:r>
              <a:r>
                <a:rPr lang="it-IT" dirty="0" err="1">
                  <a:sym typeface="Wingdings" panose="05000000000000000000" pitchFamily="2" charset="2"/>
                </a:rPr>
                <a:t>rhizospheric</a:t>
              </a:r>
              <a:r>
                <a:rPr lang="it-IT" dirty="0">
                  <a:sym typeface="Wingdings" panose="05000000000000000000" pitchFamily="2" charset="2"/>
                </a:rPr>
                <a:t> </a:t>
              </a:r>
              <a:r>
                <a:rPr lang="it-IT" dirty="0" err="1">
                  <a:sym typeface="Wingdings" panose="05000000000000000000" pitchFamily="2" charset="2"/>
                </a:rPr>
                <a:t>level</a:t>
              </a:r>
              <a:endParaRPr lang="it-IT" dirty="0"/>
            </a:p>
          </p:txBody>
        </p:sp>
      </p:grpSp>
      <p:sp>
        <p:nvSpPr>
          <p:cNvPr id="208" name="Titolo 6">
            <a:extLst>
              <a:ext uri="{FF2B5EF4-FFF2-40B4-BE49-F238E27FC236}">
                <a16:creationId xmlns:a16="http://schemas.microsoft.com/office/drawing/2014/main" id="{01C1F5AB-0F7E-4948-8753-ED47F29A0174}"/>
              </a:ext>
            </a:extLst>
          </p:cNvPr>
          <p:cNvSpPr txBox="1">
            <a:spLocks/>
          </p:cNvSpPr>
          <p:nvPr/>
        </p:nvSpPr>
        <p:spPr>
          <a:xfrm>
            <a:off x="1102246" y="288732"/>
            <a:ext cx="9555072" cy="97045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dirty="0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P in </a:t>
            </a:r>
            <a:r>
              <a:rPr lang="it-IT" sz="3200" dirty="0" err="1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paddy</a:t>
            </a:r>
            <a:r>
              <a:rPr lang="it-IT" sz="3200" dirty="0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 </a:t>
            </a:r>
            <a:r>
              <a:rPr lang="it-IT" sz="3200" dirty="0" err="1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soils</a:t>
            </a:r>
            <a:r>
              <a:rPr lang="it-IT" sz="3200" dirty="0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 and </a:t>
            </a:r>
            <a:r>
              <a:rPr lang="it-IT" sz="3200" dirty="0" err="1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plant</a:t>
            </a:r>
            <a:r>
              <a:rPr lang="it-IT" sz="3200" dirty="0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 </a:t>
            </a:r>
            <a:r>
              <a:rPr lang="it-IT" sz="3200" dirty="0" err="1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responses</a:t>
            </a:r>
            <a:r>
              <a:rPr lang="it-IT" sz="3200" dirty="0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 </a:t>
            </a:r>
            <a:br>
              <a:rPr lang="it-IT" sz="3200" dirty="0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</a:br>
            <a:r>
              <a:rPr lang="it-IT" sz="3200" dirty="0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in </a:t>
            </a:r>
            <a:r>
              <a:rPr lang="it-IT" sz="3200" dirty="0" err="1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reducing</a:t>
            </a:r>
            <a:r>
              <a:rPr lang="it-IT" sz="3200" dirty="0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 </a:t>
            </a:r>
            <a:r>
              <a:rPr lang="it-IT" sz="3200" dirty="0" err="1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conditions</a:t>
            </a:r>
            <a:endParaRPr lang="it-IT" sz="3200" dirty="0">
              <a:solidFill>
                <a:srgbClr val="2D74BC"/>
              </a:solidFill>
              <a:latin typeface="Inter" panose="020B0604020202020204" charset="0"/>
              <a:ea typeface="Inter" panose="020B0604020202020204" charset="0"/>
            </a:endParaRPr>
          </a:p>
        </p:txBody>
      </p:sp>
      <p:pic>
        <p:nvPicPr>
          <p:cNvPr id="209" name="Elemento grafico 208" descr="Ricerca con riempimento a tinta unita">
            <a:extLst>
              <a:ext uri="{FF2B5EF4-FFF2-40B4-BE49-F238E27FC236}">
                <a16:creationId xmlns:a16="http://schemas.microsoft.com/office/drawing/2014/main" id="{D9DB6F81-8D75-489D-B0E2-CC36481ACCB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91090" y="140747"/>
            <a:ext cx="914400" cy="91440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149B3432-8161-4666-BADF-3ECC9DF1AF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62521" y="3907472"/>
            <a:ext cx="3865199" cy="1999661"/>
          </a:xfrm>
          <a:prstGeom prst="rect">
            <a:avLst/>
          </a:prstGeom>
        </p:spPr>
      </p:pic>
      <p:sp>
        <p:nvSpPr>
          <p:cNvPr id="4" name="Arco 3">
            <a:extLst>
              <a:ext uri="{FF2B5EF4-FFF2-40B4-BE49-F238E27FC236}">
                <a16:creationId xmlns:a16="http://schemas.microsoft.com/office/drawing/2014/main" id="{268B6683-FB42-47A9-8215-4BABFA601F97}"/>
              </a:ext>
            </a:extLst>
          </p:cNvPr>
          <p:cNvSpPr/>
          <p:nvPr/>
        </p:nvSpPr>
        <p:spPr>
          <a:xfrm rot="10800000">
            <a:off x="6263469" y="3243590"/>
            <a:ext cx="2347609" cy="190955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E163D35B-5BFA-4FAB-A66F-DC5ADBE89172}"/>
              </a:ext>
            </a:extLst>
          </p:cNvPr>
          <p:cNvSpPr txBox="1"/>
          <p:nvPr/>
        </p:nvSpPr>
        <p:spPr>
          <a:xfrm flipH="1">
            <a:off x="6116949" y="4068536"/>
            <a:ext cx="84922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plant</a:t>
            </a:r>
            <a:r>
              <a:rPr lang="it-IT" dirty="0"/>
              <a:t> </a:t>
            </a:r>
          </a:p>
          <a:p>
            <a:pPr algn="ctr"/>
            <a:r>
              <a:rPr lang="it-IT" dirty="0" err="1"/>
              <a:t>uptake</a:t>
            </a:r>
            <a:endParaRPr lang="it-IT" dirty="0"/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AE7D7E86-8E6C-4EDE-83A2-0B1E86D76360}"/>
              </a:ext>
            </a:extLst>
          </p:cNvPr>
          <p:cNvSpPr txBox="1"/>
          <p:nvPr/>
        </p:nvSpPr>
        <p:spPr>
          <a:xfrm flipH="1">
            <a:off x="7116473" y="4860503"/>
            <a:ext cx="2539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plant</a:t>
            </a:r>
            <a:r>
              <a:rPr lang="it-IT" dirty="0"/>
              <a:t> </a:t>
            </a:r>
            <a:r>
              <a:rPr lang="it-IT" dirty="0" err="1"/>
              <a:t>responses</a:t>
            </a:r>
            <a:r>
              <a:rPr lang="it-IT" dirty="0"/>
              <a:t> to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soil</a:t>
            </a:r>
            <a:r>
              <a:rPr lang="it-IT" dirty="0"/>
              <a:t> P </a:t>
            </a:r>
            <a:r>
              <a:rPr lang="it-IT" dirty="0" err="1"/>
              <a:t>availability</a:t>
            </a:r>
            <a:endParaRPr lang="it-IT" dirty="0"/>
          </a:p>
        </p:txBody>
      </p:sp>
      <p:sp>
        <p:nvSpPr>
          <p:cNvPr id="106" name="CasellaDiTesto 105">
            <a:extLst>
              <a:ext uri="{FF2B5EF4-FFF2-40B4-BE49-F238E27FC236}">
                <a16:creationId xmlns:a16="http://schemas.microsoft.com/office/drawing/2014/main" id="{73210A95-A041-45D7-94CA-DF368EA50785}"/>
              </a:ext>
            </a:extLst>
          </p:cNvPr>
          <p:cNvSpPr txBox="1"/>
          <p:nvPr/>
        </p:nvSpPr>
        <p:spPr>
          <a:xfrm flipH="1">
            <a:off x="9655846" y="4724242"/>
            <a:ext cx="25393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Root </a:t>
            </a:r>
            <a:r>
              <a:rPr lang="it-IT" dirty="0" err="1"/>
              <a:t>development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Enzymatic</a:t>
            </a:r>
            <a:r>
              <a:rPr lang="it-IT" dirty="0"/>
              <a:t> 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Phosphate</a:t>
            </a:r>
            <a:r>
              <a:rPr lang="it-IT" dirty="0"/>
              <a:t> root </a:t>
            </a:r>
            <a:r>
              <a:rPr lang="it-IT" dirty="0" err="1"/>
              <a:t>transporter</a:t>
            </a:r>
            <a:r>
              <a:rPr lang="it-IT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Rhizodepotion</a:t>
            </a:r>
            <a:r>
              <a:rPr lang="it-IT" dirty="0"/>
              <a:t> </a:t>
            </a:r>
          </a:p>
        </p:txBody>
      </p:sp>
      <p:grpSp>
        <p:nvGrpSpPr>
          <p:cNvPr id="108" name="Gruppo 107">
            <a:extLst>
              <a:ext uri="{FF2B5EF4-FFF2-40B4-BE49-F238E27FC236}">
                <a16:creationId xmlns:a16="http://schemas.microsoft.com/office/drawing/2014/main" id="{D6C3ACA6-976A-47CC-BC16-02C4D7B93DEF}"/>
              </a:ext>
            </a:extLst>
          </p:cNvPr>
          <p:cNvGrpSpPr/>
          <p:nvPr/>
        </p:nvGrpSpPr>
        <p:grpSpPr>
          <a:xfrm>
            <a:off x="-2962276" y="3636899"/>
            <a:ext cx="3685663" cy="2822778"/>
            <a:chOff x="2668809" y="1108273"/>
            <a:chExt cx="7131736" cy="5487052"/>
          </a:xfrm>
        </p:grpSpPr>
        <p:pic>
          <p:nvPicPr>
            <p:cNvPr id="112" name="Immagine 111">
              <a:extLst>
                <a:ext uri="{FF2B5EF4-FFF2-40B4-BE49-F238E27FC236}">
                  <a16:creationId xmlns:a16="http://schemas.microsoft.com/office/drawing/2014/main" id="{F92AE35F-8CFD-4289-B0B3-363C136001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 t="24000" b="21612"/>
            <a:stretch/>
          </p:blipFill>
          <p:spPr>
            <a:xfrm>
              <a:off x="2668809" y="1108273"/>
              <a:ext cx="7131736" cy="5487052"/>
            </a:xfrm>
            <a:prstGeom prst="rect">
              <a:avLst/>
            </a:prstGeom>
          </p:spPr>
        </p:pic>
        <p:sp>
          <p:nvSpPr>
            <p:cNvPr id="113" name="CasellaDiTesto 112">
              <a:extLst>
                <a:ext uri="{FF2B5EF4-FFF2-40B4-BE49-F238E27FC236}">
                  <a16:creationId xmlns:a16="http://schemas.microsoft.com/office/drawing/2014/main" id="{E2C83F43-354B-447A-8EA2-8248B3DE209E}"/>
                </a:ext>
              </a:extLst>
            </p:cNvPr>
            <p:cNvSpPr txBox="1"/>
            <p:nvPr/>
          </p:nvSpPr>
          <p:spPr>
            <a:xfrm>
              <a:off x="4439313" y="2309577"/>
              <a:ext cx="3590732" cy="18673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Is reductive dissolution responsible of P availability increase under reducing conditions?</a:t>
              </a:r>
            </a:p>
            <a:p>
              <a:pPr algn="ctr"/>
              <a:endParaRPr lang="it-I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  <a:p>
              <a:pPr algn="ctr"/>
              <a:endParaRPr lang="it-I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14" name="Gruppo 113">
            <a:extLst>
              <a:ext uri="{FF2B5EF4-FFF2-40B4-BE49-F238E27FC236}">
                <a16:creationId xmlns:a16="http://schemas.microsoft.com/office/drawing/2014/main" id="{E6063143-E1E4-4AD1-A4D4-C74EF4B89F1C}"/>
              </a:ext>
            </a:extLst>
          </p:cNvPr>
          <p:cNvGrpSpPr/>
          <p:nvPr/>
        </p:nvGrpSpPr>
        <p:grpSpPr>
          <a:xfrm>
            <a:off x="-3628351" y="2709269"/>
            <a:ext cx="3112584" cy="2484968"/>
            <a:chOff x="2656659" y="1171116"/>
            <a:chExt cx="7131736" cy="5487052"/>
          </a:xfrm>
        </p:grpSpPr>
        <p:pic>
          <p:nvPicPr>
            <p:cNvPr id="115" name="Immagine 114">
              <a:extLst>
                <a:ext uri="{FF2B5EF4-FFF2-40B4-BE49-F238E27FC236}">
                  <a16:creationId xmlns:a16="http://schemas.microsoft.com/office/drawing/2014/main" id="{A077E035-3DBE-4331-9A7D-D437DC3A85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 t="24000" b="21612"/>
            <a:stretch/>
          </p:blipFill>
          <p:spPr>
            <a:xfrm>
              <a:off x="2656659" y="1171116"/>
              <a:ext cx="7131736" cy="5487052"/>
            </a:xfrm>
            <a:prstGeom prst="rect">
              <a:avLst/>
            </a:prstGeom>
          </p:spPr>
        </p:pic>
        <p:sp>
          <p:nvSpPr>
            <p:cNvPr id="116" name="CasellaDiTesto 115">
              <a:extLst>
                <a:ext uri="{FF2B5EF4-FFF2-40B4-BE49-F238E27FC236}">
                  <a16:creationId xmlns:a16="http://schemas.microsoft.com/office/drawing/2014/main" id="{903F3377-4468-4C18-9EE0-D4FF77385454}"/>
                </a:ext>
              </a:extLst>
            </p:cNvPr>
            <p:cNvSpPr txBox="1"/>
            <p:nvPr/>
          </p:nvSpPr>
          <p:spPr>
            <a:xfrm>
              <a:off x="4427160" y="2832991"/>
              <a:ext cx="3590731" cy="10665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how does plant affect P availability?</a:t>
              </a:r>
            </a:p>
            <a:p>
              <a:pPr algn="ctr"/>
              <a:endParaRPr lang="it-I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  <a:p>
              <a:pPr algn="ctr"/>
              <a:endParaRPr lang="it-I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pic>
        <p:nvPicPr>
          <p:cNvPr id="50" name="Picture 8">
            <a:extLst>
              <a:ext uri="{FF2B5EF4-FFF2-40B4-BE49-F238E27FC236}">
                <a16:creationId xmlns:a16="http://schemas.microsoft.com/office/drawing/2014/main" id="{54A42538-2D8E-4DD5-B5EA-A886A63F5115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11585642" y="6222709"/>
            <a:ext cx="553999" cy="558014"/>
          </a:xfrm>
          <a:prstGeom prst="rect">
            <a:avLst/>
          </a:prstGeom>
        </p:spPr>
      </p:pic>
      <p:grpSp>
        <p:nvGrpSpPr>
          <p:cNvPr id="51" name="Gruppo 50">
            <a:extLst>
              <a:ext uri="{FF2B5EF4-FFF2-40B4-BE49-F238E27FC236}">
                <a16:creationId xmlns:a16="http://schemas.microsoft.com/office/drawing/2014/main" id="{D7AFFF80-2004-3CBB-5485-E172154834D8}"/>
              </a:ext>
            </a:extLst>
          </p:cNvPr>
          <p:cNvGrpSpPr/>
          <p:nvPr/>
        </p:nvGrpSpPr>
        <p:grpSpPr>
          <a:xfrm>
            <a:off x="-3403165" y="597947"/>
            <a:ext cx="4145565" cy="3159345"/>
            <a:chOff x="2656659" y="1171116"/>
            <a:chExt cx="7131736" cy="5487052"/>
          </a:xfrm>
        </p:grpSpPr>
        <p:pic>
          <p:nvPicPr>
            <p:cNvPr id="52" name="Immagine 51">
              <a:extLst>
                <a:ext uri="{FF2B5EF4-FFF2-40B4-BE49-F238E27FC236}">
                  <a16:creationId xmlns:a16="http://schemas.microsoft.com/office/drawing/2014/main" id="{281633F2-8A81-DDCF-9397-DB7F7C5A0C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t="24000" b="21612"/>
            <a:stretch/>
          </p:blipFill>
          <p:spPr>
            <a:xfrm>
              <a:off x="2656659" y="1171116"/>
              <a:ext cx="7131736" cy="5487052"/>
            </a:xfrm>
            <a:prstGeom prst="rect">
              <a:avLst/>
            </a:prstGeom>
          </p:spPr>
        </p:pic>
        <p:sp>
          <p:nvSpPr>
            <p:cNvPr id="53" name="CasellaDiTesto 52">
              <a:extLst>
                <a:ext uri="{FF2B5EF4-FFF2-40B4-BE49-F238E27FC236}">
                  <a16:creationId xmlns:a16="http://schemas.microsoft.com/office/drawing/2014/main" id="{B156F659-DAC3-03A7-5B99-C2ED37493210}"/>
                </a:ext>
              </a:extLst>
            </p:cNvPr>
            <p:cNvSpPr txBox="1"/>
            <p:nvPr/>
          </p:nvSpPr>
          <p:spPr>
            <a:xfrm>
              <a:off x="4454621" y="2576683"/>
              <a:ext cx="3590731" cy="1066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which extraction method best represents P availability under reducing conditions? </a:t>
              </a:r>
            </a:p>
            <a:p>
              <a:pPr algn="ctr"/>
              <a:endParaRPr lang="it-I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  <a:p>
              <a:pPr algn="ctr"/>
              <a:endParaRPr lang="it-I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477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5" grpId="0"/>
      <p:bldP spid="1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9C64B217-E1B3-4AF0-AF64-A28315B14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7571" y="426562"/>
            <a:ext cx="10353762" cy="518229"/>
          </a:xfrm>
        </p:spPr>
        <p:txBody>
          <a:bodyPr>
            <a:normAutofit fontScale="90000"/>
          </a:bodyPr>
          <a:lstStyle/>
          <a:p>
            <a:pPr algn="l"/>
            <a:r>
              <a:rPr lang="it-IT" sz="3200" dirty="0" err="1">
                <a:solidFill>
                  <a:srgbClr val="2D74BC"/>
                </a:solidFill>
                <a:latin typeface="Inter" panose="020B0604020202020204" charset="0"/>
                <a:ea typeface="Inter" panose="020B0604020202020204" charset="0"/>
              </a:rPr>
              <a:t>Methods</a:t>
            </a:r>
            <a:endParaRPr lang="it-IT" sz="3200" dirty="0">
              <a:solidFill>
                <a:srgbClr val="2D74BC"/>
              </a:solidFill>
              <a:latin typeface="Inter" panose="020B0604020202020204" charset="0"/>
              <a:ea typeface="Inter" panose="020B060402020202020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D6E8606-A4F9-40BC-BFCB-8B49877F06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8504" y="410606"/>
            <a:ext cx="914479" cy="914479"/>
          </a:xfrm>
          <a:prstGeom prst="rect">
            <a:avLst/>
          </a:prstGeom>
        </p:spPr>
      </p:pic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8CB6515B-DB76-427D-B4F6-4CD3AF17F71B}"/>
              </a:ext>
            </a:extLst>
          </p:cNvPr>
          <p:cNvSpPr txBox="1"/>
          <p:nvPr/>
        </p:nvSpPr>
        <p:spPr>
          <a:xfrm>
            <a:off x="1302983" y="950205"/>
            <a:ext cx="7074978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it-IT" sz="2400" dirty="0" err="1">
                <a:latin typeface="+mn-lt"/>
              </a:rPr>
              <a:t>Pot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experiment</a:t>
            </a:r>
            <a:r>
              <a:rPr lang="it-IT" sz="2400" dirty="0">
                <a:latin typeface="+mn-lt"/>
              </a:rPr>
              <a:t>: 12 </a:t>
            </a:r>
            <a:r>
              <a:rPr lang="it-IT" sz="2400" dirty="0" err="1">
                <a:latin typeface="+mn-lt"/>
              </a:rPr>
              <a:t>paddy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soils</a:t>
            </a:r>
            <a:r>
              <a:rPr lang="it-IT" sz="2400" dirty="0">
                <a:latin typeface="+mn-lt"/>
              </a:rPr>
              <a:t> </a:t>
            </a:r>
            <a:r>
              <a:rPr lang="it-IT" dirty="0"/>
              <a:t>(</a:t>
            </a:r>
            <a:r>
              <a:rPr lang="it-IT" sz="1400" dirty="0" err="1"/>
              <a:t>grouped</a:t>
            </a:r>
            <a:r>
              <a:rPr lang="it-IT" sz="1400" dirty="0"/>
              <a:t> in high, medium and low P</a:t>
            </a:r>
            <a:r>
              <a:rPr lang="it-IT" dirty="0"/>
              <a:t>)</a:t>
            </a:r>
            <a:endParaRPr lang="it-IT" dirty="0">
              <a:latin typeface="+mn-lt"/>
            </a:endParaRPr>
          </a:p>
        </p:txBody>
      </p:sp>
      <p:grpSp>
        <p:nvGrpSpPr>
          <p:cNvPr id="96" name="Gruppo 95">
            <a:extLst>
              <a:ext uri="{FF2B5EF4-FFF2-40B4-BE49-F238E27FC236}">
                <a16:creationId xmlns:a16="http://schemas.microsoft.com/office/drawing/2014/main" id="{9F03DE8C-5339-4ABE-B35E-878E9733DA98}"/>
              </a:ext>
            </a:extLst>
          </p:cNvPr>
          <p:cNvGrpSpPr/>
          <p:nvPr/>
        </p:nvGrpSpPr>
        <p:grpSpPr>
          <a:xfrm>
            <a:off x="2789344" y="1042440"/>
            <a:ext cx="6309427" cy="1676400"/>
            <a:chOff x="2527485" y="1761346"/>
            <a:chExt cx="7109863" cy="1676400"/>
          </a:xfrm>
        </p:grpSpPr>
        <p:grpSp>
          <p:nvGrpSpPr>
            <p:cNvPr id="97" name="Gruppo 96">
              <a:extLst>
                <a:ext uri="{FF2B5EF4-FFF2-40B4-BE49-F238E27FC236}">
                  <a16:creationId xmlns:a16="http://schemas.microsoft.com/office/drawing/2014/main" id="{AB4EA96B-BC4B-431D-956C-72C744E6958F}"/>
                </a:ext>
              </a:extLst>
            </p:cNvPr>
            <p:cNvGrpSpPr/>
            <p:nvPr/>
          </p:nvGrpSpPr>
          <p:grpSpPr>
            <a:xfrm>
              <a:off x="4891304" y="1761346"/>
              <a:ext cx="2187359" cy="1600866"/>
              <a:chOff x="4105835" y="2284198"/>
              <a:chExt cx="2914648" cy="2066548"/>
            </a:xfrm>
          </p:grpSpPr>
          <p:grpSp>
            <p:nvGrpSpPr>
              <p:cNvPr id="104" name="Gruppo 103">
                <a:extLst>
                  <a:ext uri="{FF2B5EF4-FFF2-40B4-BE49-F238E27FC236}">
                    <a16:creationId xmlns:a16="http://schemas.microsoft.com/office/drawing/2014/main" id="{B4ED809D-5159-4A6D-B923-4C0BB5C08C07}"/>
                  </a:ext>
                </a:extLst>
              </p:cNvPr>
              <p:cNvGrpSpPr/>
              <p:nvPr/>
            </p:nvGrpSpPr>
            <p:grpSpPr>
              <a:xfrm>
                <a:off x="4105835" y="2284198"/>
                <a:ext cx="912619" cy="2066548"/>
                <a:chOff x="4105835" y="2284198"/>
                <a:chExt cx="912619" cy="2066548"/>
              </a:xfrm>
            </p:grpSpPr>
            <p:sp>
              <p:nvSpPr>
                <p:cNvPr id="115" name="Rettangolo 114">
                  <a:extLst>
                    <a:ext uri="{FF2B5EF4-FFF2-40B4-BE49-F238E27FC236}">
                      <a16:creationId xmlns:a16="http://schemas.microsoft.com/office/drawing/2014/main" id="{A57BD5B5-093F-449F-AC20-FD0C4738BC17}"/>
                    </a:ext>
                  </a:extLst>
                </p:cNvPr>
                <p:cNvSpPr/>
                <p:nvPr/>
              </p:nvSpPr>
              <p:spPr>
                <a:xfrm>
                  <a:off x="4209600" y="3429000"/>
                  <a:ext cx="705087" cy="921746"/>
                </a:xfrm>
                <a:prstGeom prst="rect">
                  <a:avLst/>
                </a:prstGeom>
                <a:solidFill>
                  <a:srgbClr val="554519">
                    <a:alpha val="6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  <a:p>
                  <a:pPr algn="ctr"/>
                  <a:r>
                    <a:rPr lang="it-IT" sz="800" dirty="0"/>
                    <a:t>High P</a:t>
                  </a:r>
                </a:p>
              </p:txBody>
            </p:sp>
            <p:pic>
              <p:nvPicPr>
                <p:cNvPr id="116" name="Immagine 115">
                  <a:extLst>
                    <a:ext uri="{FF2B5EF4-FFF2-40B4-BE49-F238E27FC236}">
                      <a16:creationId xmlns:a16="http://schemas.microsoft.com/office/drawing/2014/main" id="{DB662798-8731-4132-A9E9-082EF18B5F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209600" y="2284198"/>
                  <a:ext cx="705087" cy="1428750"/>
                </a:xfrm>
                <a:prstGeom prst="rect">
                  <a:avLst/>
                </a:prstGeom>
              </p:spPr>
            </p:pic>
            <p:sp>
              <p:nvSpPr>
                <p:cNvPr id="117" name="Rettangolo 116">
                  <a:extLst>
                    <a:ext uri="{FF2B5EF4-FFF2-40B4-BE49-F238E27FC236}">
                      <a16:creationId xmlns:a16="http://schemas.microsoft.com/office/drawing/2014/main" id="{9C210EB1-FA59-4E67-9810-A03C86F71992}"/>
                    </a:ext>
                  </a:extLst>
                </p:cNvPr>
                <p:cNvSpPr/>
                <p:nvPr/>
              </p:nvSpPr>
              <p:spPr>
                <a:xfrm>
                  <a:off x="4105835" y="3090619"/>
                  <a:ext cx="912618" cy="1260127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pic>
              <p:nvPicPr>
                <p:cNvPr id="118" name="Immagine 117">
                  <a:extLst>
                    <a:ext uri="{FF2B5EF4-FFF2-40B4-BE49-F238E27FC236}">
                      <a16:creationId xmlns:a16="http://schemas.microsoft.com/office/drawing/2014/main" id="{3F98BCD0-2644-41B2-A7FB-F1A4B50060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4611" r="76703" b="-2"/>
                <a:stretch/>
              </p:blipFill>
              <p:spPr>
                <a:xfrm>
                  <a:off x="4105836" y="3285986"/>
                  <a:ext cx="912618" cy="45719"/>
                </a:xfrm>
                <a:prstGeom prst="rect">
                  <a:avLst/>
                </a:prstGeom>
              </p:spPr>
            </p:pic>
          </p:grpSp>
          <p:grpSp>
            <p:nvGrpSpPr>
              <p:cNvPr id="105" name="Gruppo 104">
                <a:extLst>
                  <a:ext uri="{FF2B5EF4-FFF2-40B4-BE49-F238E27FC236}">
                    <a16:creationId xmlns:a16="http://schemas.microsoft.com/office/drawing/2014/main" id="{54D81977-3397-4DD5-B898-EBE5DED79438}"/>
                  </a:ext>
                </a:extLst>
              </p:cNvPr>
              <p:cNvGrpSpPr/>
              <p:nvPr/>
            </p:nvGrpSpPr>
            <p:grpSpPr>
              <a:xfrm>
                <a:off x="5106850" y="2284198"/>
                <a:ext cx="912619" cy="2066548"/>
                <a:chOff x="4105835" y="2284198"/>
                <a:chExt cx="912619" cy="2066548"/>
              </a:xfrm>
            </p:grpSpPr>
            <p:sp>
              <p:nvSpPr>
                <p:cNvPr id="111" name="Rettangolo 110">
                  <a:extLst>
                    <a:ext uri="{FF2B5EF4-FFF2-40B4-BE49-F238E27FC236}">
                      <a16:creationId xmlns:a16="http://schemas.microsoft.com/office/drawing/2014/main" id="{E1FD8F63-7F55-428A-8B84-C6A0461A076B}"/>
                    </a:ext>
                  </a:extLst>
                </p:cNvPr>
                <p:cNvSpPr/>
                <p:nvPr/>
              </p:nvSpPr>
              <p:spPr>
                <a:xfrm>
                  <a:off x="4209600" y="3429000"/>
                  <a:ext cx="705087" cy="921746"/>
                </a:xfrm>
                <a:prstGeom prst="rect">
                  <a:avLst/>
                </a:prstGeom>
                <a:solidFill>
                  <a:srgbClr val="554519">
                    <a:alpha val="6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  <a:p>
                  <a:pPr algn="ctr"/>
                  <a:r>
                    <a:rPr lang="it-IT" sz="800" dirty="0"/>
                    <a:t>Medium</a:t>
                  </a:r>
                  <a:r>
                    <a:rPr lang="it-IT" sz="1200" dirty="0"/>
                    <a:t> P</a:t>
                  </a:r>
                </a:p>
              </p:txBody>
            </p:sp>
            <p:pic>
              <p:nvPicPr>
                <p:cNvPr id="112" name="Immagine 111">
                  <a:extLst>
                    <a:ext uri="{FF2B5EF4-FFF2-40B4-BE49-F238E27FC236}">
                      <a16:creationId xmlns:a16="http://schemas.microsoft.com/office/drawing/2014/main" id="{CA1B7FD0-2A73-4090-B428-77072421A6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209600" y="2284198"/>
                  <a:ext cx="705087" cy="1428750"/>
                </a:xfrm>
                <a:prstGeom prst="rect">
                  <a:avLst/>
                </a:prstGeom>
              </p:spPr>
            </p:pic>
            <p:sp>
              <p:nvSpPr>
                <p:cNvPr id="113" name="Rettangolo 112">
                  <a:extLst>
                    <a:ext uri="{FF2B5EF4-FFF2-40B4-BE49-F238E27FC236}">
                      <a16:creationId xmlns:a16="http://schemas.microsoft.com/office/drawing/2014/main" id="{57A1A7E1-E95E-4001-800D-2CE45012C7AD}"/>
                    </a:ext>
                  </a:extLst>
                </p:cNvPr>
                <p:cNvSpPr/>
                <p:nvPr/>
              </p:nvSpPr>
              <p:spPr>
                <a:xfrm>
                  <a:off x="4105835" y="3090620"/>
                  <a:ext cx="912618" cy="1260126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pic>
              <p:nvPicPr>
                <p:cNvPr id="114" name="Immagine 113">
                  <a:extLst>
                    <a:ext uri="{FF2B5EF4-FFF2-40B4-BE49-F238E27FC236}">
                      <a16:creationId xmlns:a16="http://schemas.microsoft.com/office/drawing/2014/main" id="{324D7FC1-5A26-4258-A8CE-225A092D62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4611" r="76703" b="-2"/>
                <a:stretch/>
              </p:blipFill>
              <p:spPr>
                <a:xfrm>
                  <a:off x="4105836" y="3285986"/>
                  <a:ext cx="912618" cy="45719"/>
                </a:xfrm>
                <a:prstGeom prst="rect">
                  <a:avLst/>
                </a:prstGeom>
              </p:spPr>
            </p:pic>
          </p:grpSp>
          <p:grpSp>
            <p:nvGrpSpPr>
              <p:cNvPr id="106" name="Gruppo 105">
                <a:extLst>
                  <a:ext uri="{FF2B5EF4-FFF2-40B4-BE49-F238E27FC236}">
                    <a16:creationId xmlns:a16="http://schemas.microsoft.com/office/drawing/2014/main" id="{1E9060A7-9169-4144-860A-201ADBFFB9E6}"/>
                  </a:ext>
                </a:extLst>
              </p:cNvPr>
              <p:cNvGrpSpPr/>
              <p:nvPr/>
            </p:nvGrpSpPr>
            <p:grpSpPr>
              <a:xfrm>
                <a:off x="6107864" y="2284198"/>
                <a:ext cx="912619" cy="2066548"/>
                <a:chOff x="4105835" y="2284198"/>
                <a:chExt cx="912619" cy="2066548"/>
              </a:xfrm>
            </p:grpSpPr>
            <p:sp>
              <p:nvSpPr>
                <p:cNvPr id="107" name="Rettangolo 106">
                  <a:extLst>
                    <a:ext uri="{FF2B5EF4-FFF2-40B4-BE49-F238E27FC236}">
                      <a16:creationId xmlns:a16="http://schemas.microsoft.com/office/drawing/2014/main" id="{B9867DA0-4314-4DEA-86B2-21B5A51C7A1E}"/>
                    </a:ext>
                  </a:extLst>
                </p:cNvPr>
                <p:cNvSpPr/>
                <p:nvPr/>
              </p:nvSpPr>
              <p:spPr>
                <a:xfrm>
                  <a:off x="4209600" y="3429000"/>
                  <a:ext cx="705087" cy="921746"/>
                </a:xfrm>
                <a:prstGeom prst="rect">
                  <a:avLst/>
                </a:prstGeom>
                <a:solidFill>
                  <a:srgbClr val="554519">
                    <a:alpha val="6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  <a:p>
                  <a:pPr algn="ctr"/>
                  <a:r>
                    <a:rPr lang="it-IT" sz="800" dirty="0"/>
                    <a:t>Low P</a:t>
                  </a:r>
                </a:p>
              </p:txBody>
            </p:sp>
            <p:pic>
              <p:nvPicPr>
                <p:cNvPr id="108" name="Immagine 107">
                  <a:extLst>
                    <a:ext uri="{FF2B5EF4-FFF2-40B4-BE49-F238E27FC236}">
                      <a16:creationId xmlns:a16="http://schemas.microsoft.com/office/drawing/2014/main" id="{5D6938B2-5463-4572-BE6F-DB71C71651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209600" y="2284198"/>
                  <a:ext cx="705087" cy="1428750"/>
                </a:xfrm>
                <a:prstGeom prst="rect">
                  <a:avLst/>
                </a:prstGeom>
              </p:spPr>
            </p:pic>
            <p:sp>
              <p:nvSpPr>
                <p:cNvPr id="109" name="Rettangolo 108">
                  <a:extLst>
                    <a:ext uri="{FF2B5EF4-FFF2-40B4-BE49-F238E27FC236}">
                      <a16:creationId xmlns:a16="http://schemas.microsoft.com/office/drawing/2014/main" id="{F877A1EF-2383-4A10-B314-8E0EFBA5E384}"/>
                    </a:ext>
                  </a:extLst>
                </p:cNvPr>
                <p:cNvSpPr/>
                <p:nvPr/>
              </p:nvSpPr>
              <p:spPr>
                <a:xfrm>
                  <a:off x="4105835" y="3090620"/>
                  <a:ext cx="912618" cy="1260126"/>
                </a:xfrm>
                <a:prstGeom prst="rect">
                  <a:avLst/>
                </a:prstGeom>
                <a:noFill/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pic>
              <p:nvPicPr>
                <p:cNvPr id="110" name="Immagine 109">
                  <a:extLst>
                    <a:ext uri="{FF2B5EF4-FFF2-40B4-BE49-F238E27FC236}">
                      <a16:creationId xmlns:a16="http://schemas.microsoft.com/office/drawing/2014/main" id="{C4C11AC6-63D3-40CC-B151-C354593878A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14611" r="76703" b="-2"/>
                <a:stretch/>
              </p:blipFill>
              <p:spPr>
                <a:xfrm>
                  <a:off x="4105836" y="3285986"/>
                  <a:ext cx="912618" cy="45719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98" name="Gruppo 97">
              <a:extLst>
                <a:ext uri="{FF2B5EF4-FFF2-40B4-BE49-F238E27FC236}">
                  <a16:creationId xmlns:a16="http://schemas.microsoft.com/office/drawing/2014/main" id="{795F38B2-C02E-4425-BDB8-079E9B166B45}"/>
                </a:ext>
              </a:extLst>
            </p:cNvPr>
            <p:cNvGrpSpPr/>
            <p:nvPr/>
          </p:nvGrpSpPr>
          <p:grpSpPr>
            <a:xfrm>
              <a:off x="2527485" y="1761346"/>
              <a:ext cx="7109863" cy="1676400"/>
              <a:chOff x="2258510" y="2542004"/>
              <a:chExt cx="7109863" cy="1676400"/>
            </a:xfrm>
          </p:grpSpPr>
          <p:grpSp>
            <p:nvGrpSpPr>
              <p:cNvPr id="99" name="Gruppo 98">
                <a:extLst>
                  <a:ext uri="{FF2B5EF4-FFF2-40B4-BE49-F238E27FC236}">
                    <a16:creationId xmlns:a16="http://schemas.microsoft.com/office/drawing/2014/main" id="{34047ACE-9697-405B-B404-CAA1F5A440B9}"/>
                  </a:ext>
                </a:extLst>
              </p:cNvPr>
              <p:cNvGrpSpPr/>
              <p:nvPr/>
            </p:nvGrpSpPr>
            <p:grpSpPr>
              <a:xfrm>
                <a:off x="2258510" y="2542004"/>
                <a:ext cx="7034753" cy="1676400"/>
                <a:chOff x="1298923" y="2554915"/>
                <a:chExt cx="7034753" cy="1676400"/>
              </a:xfrm>
            </p:grpSpPr>
            <p:cxnSp>
              <p:nvCxnSpPr>
                <p:cNvPr id="101" name="Connettore diritto 100">
                  <a:extLst>
                    <a:ext uri="{FF2B5EF4-FFF2-40B4-BE49-F238E27FC236}">
                      <a16:creationId xmlns:a16="http://schemas.microsoft.com/office/drawing/2014/main" id="{37CE4007-5BF4-4041-9584-69F8E99906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64746" y="4141887"/>
                  <a:ext cx="6886733" cy="5043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02" name="Immagine 101">
                  <a:extLst>
                    <a:ext uri="{FF2B5EF4-FFF2-40B4-BE49-F238E27FC236}">
                      <a16:creationId xmlns:a16="http://schemas.microsoft.com/office/drawing/2014/main" id="{0B8D90F2-3127-4A73-B451-40F26CCCC7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298923" y="3713372"/>
                  <a:ext cx="352976" cy="432000"/>
                </a:xfrm>
                <a:prstGeom prst="rect">
                  <a:avLst/>
                </a:prstGeom>
              </p:spPr>
            </p:pic>
            <p:pic>
              <p:nvPicPr>
                <p:cNvPr id="103" name="Immagine 102">
                  <a:extLst>
                    <a:ext uri="{FF2B5EF4-FFF2-40B4-BE49-F238E27FC236}">
                      <a16:creationId xmlns:a16="http://schemas.microsoft.com/office/drawing/2014/main" id="{A70CF692-A56A-40DF-8767-EEDA976E4A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695501" y="2554915"/>
                  <a:ext cx="638175" cy="1676400"/>
                </a:xfrm>
                <a:prstGeom prst="rect">
                  <a:avLst/>
                </a:prstGeom>
              </p:spPr>
            </p:pic>
          </p:grpSp>
          <p:pic>
            <p:nvPicPr>
              <p:cNvPr id="100" name="Immagine 99">
                <a:extLst>
                  <a:ext uri="{FF2B5EF4-FFF2-40B4-BE49-F238E27FC236}">
                    <a16:creationId xmlns:a16="http://schemas.microsoft.com/office/drawing/2014/main" id="{91C0E36F-6466-4A0F-ABCB-39E07055C8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14611" r="76703" b="-2"/>
              <a:stretch/>
            </p:blipFill>
            <p:spPr>
              <a:xfrm>
                <a:off x="8619432" y="3613708"/>
                <a:ext cx="748941" cy="37863"/>
              </a:xfrm>
              <a:prstGeom prst="rect">
                <a:avLst/>
              </a:prstGeom>
            </p:spPr>
          </p:pic>
        </p:grpSp>
      </p:grpSp>
      <p:sp>
        <p:nvSpPr>
          <p:cNvPr id="119" name="CasellaDiTesto 118">
            <a:extLst>
              <a:ext uri="{FF2B5EF4-FFF2-40B4-BE49-F238E27FC236}">
                <a16:creationId xmlns:a16="http://schemas.microsoft.com/office/drawing/2014/main" id="{E93ACD58-0DD4-4622-B29C-3776274C5850}"/>
              </a:ext>
            </a:extLst>
          </p:cNvPr>
          <p:cNvSpPr txBox="1"/>
          <p:nvPr/>
        </p:nvSpPr>
        <p:spPr>
          <a:xfrm>
            <a:off x="3500639" y="2697883"/>
            <a:ext cx="5190721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it-IT" dirty="0">
                <a:latin typeface="+mn-lt"/>
              </a:rPr>
              <a:t>60 days </a:t>
            </a:r>
            <a:r>
              <a:rPr lang="it-IT" dirty="0" err="1">
                <a:latin typeface="+mn-lt"/>
              </a:rPr>
              <a:t>rice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growth</a:t>
            </a:r>
            <a:r>
              <a:rPr lang="it-IT" dirty="0">
                <a:latin typeface="+mn-lt"/>
              </a:rPr>
              <a:t> under </a:t>
            </a:r>
            <a:r>
              <a:rPr lang="it-IT" dirty="0" err="1">
                <a:latin typeface="+mn-lt"/>
              </a:rPr>
              <a:t>continuos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flooding</a:t>
            </a:r>
            <a:endParaRPr lang="it-IT" dirty="0">
              <a:latin typeface="+mn-lt"/>
            </a:endParaRPr>
          </a:p>
        </p:txBody>
      </p:sp>
      <p:sp>
        <p:nvSpPr>
          <p:cNvPr id="120" name="Callout: freccia in giù 119">
            <a:extLst>
              <a:ext uri="{FF2B5EF4-FFF2-40B4-BE49-F238E27FC236}">
                <a16:creationId xmlns:a16="http://schemas.microsoft.com/office/drawing/2014/main" id="{011097C6-6F8C-4596-931B-9C2D5958234D}"/>
              </a:ext>
            </a:extLst>
          </p:cNvPr>
          <p:cNvSpPr/>
          <p:nvPr/>
        </p:nvSpPr>
        <p:spPr>
          <a:xfrm>
            <a:off x="9186597" y="2052678"/>
            <a:ext cx="1979844" cy="933661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2">
                    <a:lumMod val="75000"/>
                  </a:schemeClr>
                </a:solidFill>
              </a:rPr>
              <a:t>PLANT HARVESTING</a:t>
            </a:r>
          </a:p>
        </p:txBody>
      </p:sp>
      <p:sp>
        <p:nvSpPr>
          <p:cNvPr id="121" name="Callout: freccia in giù 120">
            <a:extLst>
              <a:ext uri="{FF2B5EF4-FFF2-40B4-BE49-F238E27FC236}">
                <a16:creationId xmlns:a16="http://schemas.microsoft.com/office/drawing/2014/main" id="{57B0EFBF-9DEE-4143-B9D6-0824EA7D7D31}"/>
              </a:ext>
            </a:extLst>
          </p:cNvPr>
          <p:cNvSpPr/>
          <p:nvPr/>
        </p:nvSpPr>
        <p:spPr>
          <a:xfrm>
            <a:off x="9202525" y="3071345"/>
            <a:ext cx="2260028" cy="531390"/>
          </a:xfrm>
          <a:prstGeom prst="downArrowCallou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PLANT SAMPLES</a:t>
            </a:r>
          </a:p>
        </p:txBody>
      </p:sp>
      <p:sp>
        <p:nvSpPr>
          <p:cNvPr id="122" name="Callout: freccia in giù 121">
            <a:extLst>
              <a:ext uri="{FF2B5EF4-FFF2-40B4-BE49-F238E27FC236}">
                <a16:creationId xmlns:a16="http://schemas.microsoft.com/office/drawing/2014/main" id="{9D56170B-346C-4DAE-AC37-59A5EB7784C0}"/>
              </a:ext>
            </a:extLst>
          </p:cNvPr>
          <p:cNvSpPr/>
          <p:nvPr/>
        </p:nvSpPr>
        <p:spPr>
          <a:xfrm>
            <a:off x="8974600" y="3602735"/>
            <a:ext cx="1122829" cy="921746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err="1"/>
              <a:t>Plant</a:t>
            </a:r>
            <a:r>
              <a:rPr lang="it-IT" sz="1200" dirty="0"/>
              <a:t> P </a:t>
            </a:r>
            <a:r>
              <a:rPr lang="it-IT" sz="1200" dirty="0" err="1"/>
              <a:t>uptake</a:t>
            </a:r>
            <a:endParaRPr lang="it-IT" sz="1200" dirty="0"/>
          </a:p>
        </p:txBody>
      </p:sp>
      <p:sp>
        <p:nvSpPr>
          <p:cNvPr id="123" name="Callout: freccia in giù 122">
            <a:extLst>
              <a:ext uri="{FF2B5EF4-FFF2-40B4-BE49-F238E27FC236}">
                <a16:creationId xmlns:a16="http://schemas.microsoft.com/office/drawing/2014/main" id="{D85993DE-9478-43DF-8AD8-811E48D01508}"/>
              </a:ext>
            </a:extLst>
          </p:cNvPr>
          <p:cNvSpPr/>
          <p:nvPr/>
        </p:nvSpPr>
        <p:spPr>
          <a:xfrm>
            <a:off x="10605027" y="3619093"/>
            <a:ext cx="1122828" cy="921746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err="1"/>
              <a:t>Responces</a:t>
            </a:r>
            <a:r>
              <a:rPr lang="it-IT" sz="1200" dirty="0"/>
              <a:t> to P </a:t>
            </a:r>
            <a:r>
              <a:rPr lang="it-IT" sz="1200" dirty="0" err="1"/>
              <a:t>starvation</a:t>
            </a:r>
            <a:endParaRPr lang="it-IT" sz="1200" dirty="0"/>
          </a:p>
        </p:txBody>
      </p:sp>
      <p:sp>
        <p:nvSpPr>
          <p:cNvPr id="126" name="Callout: freccia in giù 125">
            <a:extLst>
              <a:ext uri="{FF2B5EF4-FFF2-40B4-BE49-F238E27FC236}">
                <a16:creationId xmlns:a16="http://schemas.microsoft.com/office/drawing/2014/main" id="{29E4AD59-E69A-4336-9B1F-32AAE2B6B509}"/>
              </a:ext>
            </a:extLst>
          </p:cNvPr>
          <p:cNvSpPr/>
          <p:nvPr/>
        </p:nvSpPr>
        <p:spPr>
          <a:xfrm>
            <a:off x="4113573" y="3670284"/>
            <a:ext cx="3579779" cy="458373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Release </a:t>
            </a:r>
            <a:r>
              <a:rPr lang="it-IT" dirty="0" err="1"/>
              <a:t>kinetics</a:t>
            </a:r>
            <a:r>
              <a:rPr lang="it-IT" dirty="0"/>
              <a:t> of:</a:t>
            </a:r>
          </a:p>
        </p:txBody>
      </p:sp>
      <p:sp>
        <p:nvSpPr>
          <p:cNvPr id="127" name="Rettangolo 126">
            <a:extLst>
              <a:ext uri="{FF2B5EF4-FFF2-40B4-BE49-F238E27FC236}">
                <a16:creationId xmlns:a16="http://schemas.microsoft.com/office/drawing/2014/main" id="{CB073EE9-D0FD-4DE7-8CC5-11BFECE6C6E7}"/>
              </a:ext>
            </a:extLst>
          </p:cNvPr>
          <p:cNvSpPr/>
          <p:nvPr/>
        </p:nvSpPr>
        <p:spPr>
          <a:xfrm>
            <a:off x="4872983" y="4206909"/>
            <a:ext cx="2126443" cy="50730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err="1"/>
              <a:t>Iron</a:t>
            </a:r>
            <a:r>
              <a:rPr lang="it-IT" sz="1200" dirty="0"/>
              <a:t> - Fe(II)</a:t>
            </a:r>
          </a:p>
          <a:p>
            <a:pPr algn="ctr"/>
            <a:r>
              <a:rPr lang="it-IT" sz="1200" dirty="0" err="1"/>
              <a:t>Phosphorus</a:t>
            </a:r>
            <a:r>
              <a:rPr lang="it-IT" sz="1200" dirty="0"/>
              <a:t> (P)</a:t>
            </a:r>
          </a:p>
        </p:txBody>
      </p:sp>
      <p:sp>
        <p:nvSpPr>
          <p:cNvPr id="128" name="Callout: freccia in giù 127">
            <a:extLst>
              <a:ext uri="{FF2B5EF4-FFF2-40B4-BE49-F238E27FC236}">
                <a16:creationId xmlns:a16="http://schemas.microsoft.com/office/drawing/2014/main" id="{4076F06F-EDDE-42F6-886D-B2FAFEB293CD}"/>
              </a:ext>
            </a:extLst>
          </p:cNvPr>
          <p:cNvSpPr/>
          <p:nvPr/>
        </p:nvSpPr>
        <p:spPr>
          <a:xfrm>
            <a:off x="788301" y="2090386"/>
            <a:ext cx="1909337" cy="933661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2">
                    <a:lumMod val="75000"/>
                  </a:schemeClr>
                </a:solidFill>
              </a:rPr>
              <a:t>POT PREPARATION</a:t>
            </a:r>
          </a:p>
        </p:txBody>
      </p:sp>
      <p:sp>
        <p:nvSpPr>
          <p:cNvPr id="129" name="Callout: freccia in giù 128">
            <a:extLst>
              <a:ext uri="{FF2B5EF4-FFF2-40B4-BE49-F238E27FC236}">
                <a16:creationId xmlns:a16="http://schemas.microsoft.com/office/drawing/2014/main" id="{5DB45F9B-E5D0-466C-9DF2-A36C793D73AC}"/>
              </a:ext>
            </a:extLst>
          </p:cNvPr>
          <p:cNvSpPr/>
          <p:nvPr/>
        </p:nvSpPr>
        <p:spPr>
          <a:xfrm>
            <a:off x="770227" y="3071821"/>
            <a:ext cx="1911753" cy="544989"/>
          </a:xfrm>
          <a:prstGeom prst="downArrowCallou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SOIL SAMPLES</a:t>
            </a:r>
          </a:p>
        </p:txBody>
      </p:sp>
      <p:sp>
        <p:nvSpPr>
          <p:cNvPr id="130" name="Callout: freccia in giù 129">
            <a:extLst>
              <a:ext uri="{FF2B5EF4-FFF2-40B4-BE49-F238E27FC236}">
                <a16:creationId xmlns:a16="http://schemas.microsoft.com/office/drawing/2014/main" id="{FD1838A5-E809-45A6-A789-D49C0BB47DA7}"/>
              </a:ext>
            </a:extLst>
          </p:cNvPr>
          <p:cNvSpPr/>
          <p:nvPr/>
        </p:nvSpPr>
        <p:spPr>
          <a:xfrm>
            <a:off x="770227" y="3664584"/>
            <a:ext cx="1911753" cy="785581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/>
              <a:t>soil</a:t>
            </a:r>
            <a:r>
              <a:rPr lang="it-IT" dirty="0"/>
              <a:t> P supply </a:t>
            </a:r>
            <a:r>
              <a:rPr lang="it-IT" dirty="0" err="1"/>
              <a:t>quantification</a:t>
            </a:r>
            <a:endParaRPr lang="it-IT" dirty="0"/>
          </a:p>
        </p:txBody>
      </p:sp>
      <p:sp>
        <p:nvSpPr>
          <p:cNvPr id="132" name="Callout: freccia in giù 131">
            <a:extLst>
              <a:ext uri="{FF2B5EF4-FFF2-40B4-BE49-F238E27FC236}">
                <a16:creationId xmlns:a16="http://schemas.microsoft.com/office/drawing/2014/main" id="{8F4655F8-D57C-44DF-8D41-DD992FD3D5E8}"/>
              </a:ext>
            </a:extLst>
          </p:cNvPr>
          <p:cNvSpPr/>
          <p:nvPr/>
        </p:nvSpPr>
        <p:spPr>
          <a:xfrm>
            <a:off x="2782077" y="3071821"/>
            <a:ext cx="6242773" cy="535880"/>
          </a:xfrm>
          <a:prstGeom prst="downArrowCallou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SOIL SOLUTION SAMPLES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718AE11-C596-4DC7-9E0D-903ACCEB053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6056" t="26497" r="17432" b="20829"/>
          <a:stretch/>
        </p:blipFill>
        <p:spPr>
          <a:xfrm>
            <a:off x="201268" y="5244050"/>
            <a:ext cx="2480712" cy="1473432"/>
          </a:xfrm>
          <a:prstGeom prst="rect">
            <a:avLst/>
          </a:prstGeom>
        </p:spPr>
      </p:pic>
      <p:pic>
        <p:nvPicPr>
          <p:cNvPr id="12" name="Immagine 11" descr="Immagine che contiene cibo, ciotola, piatto, arancia&#10;&#10;Descrizione generata automaticamente">
            <a:extLst>
              <a:ext uri="{FF2B5EF4-FFF2-40B4-BE49-F238E27FC236}">
                <a16:creationId xmlns:a16="http://schemas.microsoft.com/office/drawing/2014/main" id="{B0A35811-7A0E-4130-87EA-F0628A9FCBD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053" t="18723" r="13099" b="43010"/>
          <a:stretch/>
        </p:blipFill>
        <p:spPr>
          <a:xfrm>
            <a:off x="4580782" y="5235171"/>
            <a:ext cx="2211230" cy="146812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41AE331-C01C-4A1D-806A-8C81723F64F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402" t="5480" r="6087" b="23204"/>
          <a:stretch/>
        </p:blipFill>
        <p:spPr>
          <a:xfrm>
            <a:off x="9527673" y="5238655"/>
            <a:ext cx="2419541" cy="1478827"/>
          </a:xfrm>
          <a:prstGeom prst="rect">
            <a:avLst/>
          </a:prstGeom>
        </p:spPr>
      </p:pic>
      <p:sp>
        <p:nvSpPr>
          <p:cNvPr id="67" name="Rettangolo 66">
            <a:extLst>
              <a:ext uri="{FF2B5EF4-FFF2-40B4-BE49-F238E27FC236}">
                <a16:creationId xmlns:a16="http://schemas.microsoft.com/office/drawing/2014/main" id="{BFE6FBF9-FEF1-4B51-99D3-4F4AEA7B2737}"/>
              </a:ext>
            </a:extLst>
          </p:cNvPr>
          <p:cNvSpPr/>
          <p:nvPr/>
        </p:nvSpPr>
        <p:spPr>
          <a:xfrm>
            <a:off x="10509216" y="4600888"/>
            <a:ext cx="1314450" cy="9407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100" dirty="0"/>
              <a:t>Root </a:t>
            </a:r>
            <a:r>
              <a:rPr lang="it-IT" sz="1100" dirty="0" err="1"/>
              <a:t>biomass</a:t>
            </a:r>
            <a:r>
              <a:rPr lang="it-IT" sz="1100" dirty="0"/>
              <a:t>;</a:t>
            </a:r>
          </a:p>
          <a:p>
            <a:r>
              <a:rPr lang="it-IT" sz="1100" dirty="0" err="1"/>
              <a:t>Enzymatic</a:t>
            </a:r>
            <a:r>
              <a:rPr lang="it-IT" sz="1100" dirty="0"/>
              <a:t> activity;</a:t>
            </a:r>
          </a:p>
          <a:p>
            <a:r>
              <a:rPr lang="it-IT" sz="1100" dirty="0"/>
              <a:t>P </a:t>
            </a:r>
            <a:r>
              <a:rPr lang="it-IT" sz="1100" dirty="0" err="1"/>
              <a:t>transporter</a:t>
            </a:r>
            <a:r>
              <a:rPr lang="it-IT" sz="1100" dirty="0"/>
              <a:t> gene </a:t>
            </a:r>
            <a:r>
              <a:rPr lang="it-IT" sz="1100" dirty="0" err="1"/>
              <a:t>expression</a:t>
            </a:r>
            <a:endParaRPr lang="it-IT" sz="1100" dirty="0"/>
          </a:p>
        </p:txBody>
      </p:sp>
      <p:pic>
        <p:nvPicPr>
          <p:cNvPr id="18" name="Immagine 17" descr="Immagine che contiene cibo, interni, contatore&#10;&#10;Descrizione generata automaticamente">
            <a:extLst>
              <a:ext uri="{FF2B5EF4-FFF2-40B4-BE49-F238E27FC236}">
                <a16:creationId xmlns:a16="http://schemas.microsoft.com/office/drawing/2014/main" id="{FC510F95-7358-49C4-9F0F-7B093B1EC77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4985" t="24310" r="9821" b="2549"/>
          <a:stretch/>
        </p:blipFill>
        <p:spPr>
          <a:xfrm>
            <a:off x="3151555" y="5235171"/>
            <a:ext cx="996411" cy="1490475"/>
          </a:xfrm>
          <a:prstGeom prst="rect">
            <a:avLst/>
          </a:prstGeom>
        </p:spPr>
      </p:pic>
      <p:pic>
        <p:nvPicPr>
          <p:cNvPr id="20" name="Immagine 19" descr="Immagine che contiene parecchi&#10;&#10;Descrizione generata automaticamente">
            <a:extLst>
              <a:ext uri="{FF2B5EF4-FFF2-40B4-BE49-F238E27FC236}">
                <a16:creationId xmlns:a16="http://schemas.microsoft.com/office/drawing/2014/main" id="{020FE8C3-D598-4067-B7DA-18A3972EEF20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1418" t="4114" b="8794"/>
          <a:stretch/>
        </p:blipFill>
        <p:spPr>
          <a:xfrm>
            <a:off x="7218116" y="5247458"/>
            <a:ext cx="2025308" cy="1493442"/>
          </a:xfrm>
          <a:prstGeom prst="rect">
            <a:avLst/>
          </a:prstGeom>
        </p:spPr>
      </p:pic>
      <p:sp>
        <p:nvSpPr>
          <p:cNvPr id="72" name="Rettangolo 71">
            <a:extLst>
              <a:ext uri="{FF2B5EF4-FFF2-40B4-BE49-F238E27FC236}">
                <a16:creationId xmlns:a16="http://schemas.microsoft.com/office/drawing/2014/main" id="{96313A16-1B3F-43ED-A258-510629C1A9C9}"/>
              </a:ext>
            </a:extLst>
          </p:cNvPr>
          <p:cNvSpPr/>
          <p:nvPr/>
        </p:nvSpPr>
        <p:spPr>
          <a:xfrm>
            <a:off x="412901" y="4554648"/>
            <a:ext cx="2626404" cy="188940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P </a:t>
            </a:r>
            <a:r>
              <a:rPr lang="it-IT" b="1" dirty="0" err="1"/>
              <a:t>extractants</a:t>
            </a:r>
            <a:endParaRPr lang="it-IT" b="1" dirty="0"/>
          </a:p>
          <a:p>
            <a:endParaRPr lang="it-IT" sz="12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err="1"/>
              <a:t>calcium</a:t>
            </a:r>
            <a:r>
              <a:rPr lang="it-IT" sz="1200" dirty="0"/>
              <a:t> </a:t>
            </a:r>
            <a:r>
              <a:rPr lang="it-IT" sz="1200" dirty="0" err="1"/>
              <a:t>chloride</a:t>
            </a:r>
            <a:r>
              <a:rPr lang="it-IT" sz="1200" dirty="0"/>
              <a:t> (</a:t>
            </a:r>
            <a:r>
              <a:rPr lang="it-IT" sz="900" dirty="0" err="1"/>
              <a:t>soil</a:t>
            </a:r>
            <a:r>
              <a:rPr lang="it-IT" sz="900" dirty="0"/>
              <a:t> </a:t>
            </a:r>
            <a:r>
              <a:rPr lang="it-IT" sz="900" dirty="0" err="1"/>
              <a:t>solution</a:t>
            </a:r>
            <a:r>
              <a:rPr lang="it-IT" sz="900" dirty="0"/>
              <a:t> P</a:t>
            </a:r>
            <a:r>
              <a:rPr lang="it-IT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/>
              <a:t>Olsen – </a:t>
            </a:r>
            <a:r>
              <a:rPr lang="it-IT" sz="1200" dirty="0" err="1"/>
              <a:t>Mehlich</a:t>
            </a:r>
            <a:r>
              <a:rPr lang="it-IT" sz="1200" dirty="0"/>
              <a:t> III (</a:t>
            </a:r>
            <a:r>
              <a:rPr lang="it-IT" sz="900" dirty="0" err="1"/>
              <a:t>losely</a:t>
            </a:r>
            <a:r>
              <a:rPr lang="it-IT" sz="900" dirty="0"/>
              <a:t> </a:t>
            </a:r>
            <a:r>
              <a:rPr lang="it-IT" sz="900" dirty="0" err="1"/>
              <a:t>bound</a:t>
            </a:r>
            <a:r>
              <a:rPr lang="it-IT" sz="900" dirty="0"/>
              <a:t> P</a:t>
            </a:r>
            <a:r>
              <a:rPr lang="it-IT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err="1"/>
              <a:t>anion</a:t>
            </a:r>
            <a:r>
              <a:rPr lang="it-IT" sz="1200" dirty="0"/>
              <a:t> </a:t>
            </a:r>
            <a:r>
              <a:rPr lang="it-IT" sz="1200" dirty="0" err="1"/>
              <a:t>exchange</a:t>
            </a:r>
            <a:r>
              <a:rPr lang="it-IT" sz="1200" dirty="0"/>
              <a:t> </a:t>
            </a:r>
            <a:r>
              <a:rPr lang="it-IT" sz="1200" dirty="0" err="1"/>
              <a:t>resins</a:t>
            </a:r>
            <a:r>
              <a:rPr lang="it-IT" sz="1200" dirty="0"/>
              <a:t> (</a:t>
            </a:r>
            <a:r>
              <a:rPr lang="it-IT" sz="900" dirty="0" err="1"/>
              <a:t>desorbable</a:t>
            </a:r>
            <a:r>
              <a:rPr lang="it-IT" sz="900" dirty="0"/>
              <a:t> P</a:t>
            </a:r>
            <a:r>
              <a:rPr lang="it-IT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/>
              <a:t>EDTA (</a:t>
            </a:r>
            <a:r>
              <a:rPr lang="it-IT" sz="900" dirty="0"/>
              <a:t>Fe </a:t>
            </a:r>
            <a:r>
              <a:rPr lang="it-IT" sz="900" dirty="0" err="1"/>
              <a:t>complexant</a:t>
            </a:r>
            <a:r>
              <a:rPr lang="it-IT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err="1"/>
              <a:t>Citrate-ascorbate</a:t>
            </a:r>
            <a:r>
              <a:rPr lang="it-IT" sz="1200" dirty="0"/>
              <a:t> </a:t>
            </a:r>
          </a:p>
          <a:p>
            <a:r>
              <a:rPr lang="it-IT" sz="1200" dirty="0"/>
              <a:t>     (</a:t>
            </a:r>
            <a:r>
              <a:rPr lang="it-IT" sz="900" dirty="0"/>
              <a:t>P competitor; Fe </a:t>
            </a:r>
            <a:r>
              <a:rPr lang="it-IT" sz="900" dirty="0" err="1"/>
              <a:t>reducer</a:t>
            </a:r>
            <a:r>
              <a:rPr lang="it-IT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err="1"/>
              <a:t>Oxalate</a:t>
            </a:r>
            <a:r>
              <a:rPr lang="it-IT" sz="1200" dirty="0"/>
              <a:t> (</a:t>
            </a:r>
            <a:r>
              <a:rPr lang="it-IT" sz="900" dirty="0"/>
              <a:t>P competitor; Fe </a:t>
            </a:r>
            <a:r>
              <a:rPr lang="it-IT" sz="900" dirty="0" err="1"/>
              <a:t>complexant</a:t>
            </a:r>
            <a:r>
              <a:rPr lang="it-IT" sz="1200" dirty="0"/>
              <a:t>)</a:t>
            </a:r>
          </a:p>
        </p:txBody>
      </p:sp>
      <p:sp>
        <p:nvSpPr>
          <p:cNvPr id="73" name="Rettangolo 72">
            <a:extLst>
              <a:ext uri="{FF2B5EF4-FFF2-40B4-BE49-F238E27FC236}">
                <a16:creationId xmlns:a16="http://schemas.microsoft.com/office/drawing/2014/main" id="{0200A72F-AD87-415A-BE40-7247C828FDBA}"/>
              </a:ext>
            </a:extLst>
          </p:cNvPr>
          <p:cNvSpPr/>
          <p:nvPr/>
        </p:nvSpPr>
        <p:spPr>
          <a:xfrm>
            <a:off x="8959174" y="4600888"/>
            <a:ext cx="1194634" cy="6615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/>
              <a:t>Total P </a:t>
            </a:r>
            <a:r>
              <a:rPr lang="it-IT" sz="1200" dirty="0" err="1"/>
              <a:t>concentration</a:t>
            </a:r>
            <a:r>
              <a:rPr lang="it-IT" sz="1200" dirty="0"/>
              <a:t> in </a:t>
            </a:r>
            <a:r>
              <a:rPr lang="it-IT" sz="1200" dirty="0" err="1"/>
              <a:t>plant</a:t>
            </a:r>
            <a:r>
              <a:rPr lang="it-IT" sz="1200" dirty="0"/>
              <a:t> </a:t>
            </a:r>
            <a:r>
              <a:rPr lang="it-IT" sz="1200" dirty="0" err="1"/>
              <a:t>tissues</a:t>
            </a:r>
            <a:endParaRPr lang="it-IT" sz="1200" dirty="0"/>
          </a:p>
        </p:txBody>
      </p:sp>
      <p:pic>
        <p:nvPicPr>
          <p:cNvPr id="50" name="Picture 8">
            <a:extLst>
              <a:ext uri="{FF2B5EF4-FFF2-40B4-BE49-F238E27FC236}">
                <a16:creationId xmlns:a16="http://schemas.microsoft.com/office/drawing/2014/main" id="{5C0BFCAB-6988-4B55-B0FD-849FF16781E8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11540501" y="6176759"/>
            <a:ext cx="566329" cy="57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0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/>
      <p:bldP spid="123" grpId="0" animBg="1"/>
      <p:bldP spid="126" grpId="0" animBg="1"/>
      <p:bldP spid="127" grpId="0" animBg="1"/>
      <p:bldP spid="130" grpId="0" animBg="1"/>
      <p:bldP spid="67" grpId="0" animBg="1"/>
      <p:bldP spid="72" grpId="0" animBg="1"/>
      <p:bldP spid="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>
            <a:extLst>
              <a:ext uri="{FF2B5EF4-FFF2-40B4-BE49-F238E27FC236}">
                <a16:creationId xmlns:a16="http://schemas.microsoft.com/office/drawing/2014/main" id="{A3DC7D57-B51B-4860-B5AC-32D269B62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1134" y="937444"/>
            <a:ext cx="6242698" cy="580167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E745037-A96F-4B72-8C65-87F80EE4D40C}"/>
              </a:ext>
            </a:extLst>
          </p:cNvPr>
          <p:cNvSpPr txBox="1"/>
          <p:nvPr/>
        </p:nvSpPr>
        <p:spPr>
          <a:xfrm>
            <a:off x="2479249" y="12066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pic>
        <p:nvPicPr>
          <p:cNvPr id="11" name="Elemento grafico 10" descr="Grafico a barre con andamento discendente con riempimento a tinta unita">
            <a:extLst>
              <a:ext uri="{FF2B5EF4-FFF2-40B4-BE49-F238E27FC236}">
                <a16:creationId xmlns:a16="http://schemas.microsoft.com/office/drawing/2014/main" id="{971C63D0-3085-4661-AFE0-7EFB1F9661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276" y="115247"/>
            <a:ext cx="914400" cy="914400"/>
          </a:xfrm>
          <a:prstGeom prst="rect">
            <a:avLst/>
          </a:prstGeom>
        </p:spPr>
      </p:pic>
      <p:sp>
        <p:nvSpPr>
          <p:cNvPr id="12" name="Titolo 6">
            <a:extLst>
              <a:ext uri="{FF2B5EF4-FFF2-40B4-BE49-F238E27FC236}">
                <a16:creationId xmlns:a16="http://schemas.microsoft.com/office/drawing/2014/main" id="{1993BA37-D25A-4B59-8ABF-EC7C2399034A}"/>
              </a:ext>
            </a:extLst>
          </p:cNvPr>
          <p:cNvSpPr txBox="1">
            <a:spLocks/>
          </p:cNvSpPr>
          <p:nvPr/>
        </p:nvSpPr>
        <p:spPr>
          <a:xfrm>
            <a:off x="1142676" y="373593"/>
            <a:ext cx="9048206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P </a:t>
            </a: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availability</a:t>
            </a: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 and </a:t>
            </a: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plant</a:t>
            </a:r>
            <a:r>
              <a:rPr lang="it-IT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uptake</a:t>
            </a:r>
            <a:endParaRPr lang="it-IT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9" name="Callout: freccia in giù 68">
            <a:extLst>
              <a:ext uri="{FF2B5EF4-FFF2-40B4-BE49-F238E27FC236}">
                <a16:creationId xmlns:a16="http://schemas.microsoft.com/office/drawing/2014/main" id="{179CDF2A-6325-4863-AE82-71259A860BDF}"/>
              </a:ext>
            </a:extLst>
          </p:cNvPr>
          <p:cNvSpPr/>
          <p:nvPr/>
        </p:nvSpPr>
        <p:spPr>
          <a:xfrm>
            <a:off x="6681376" y="1506619"/>
            <a:ext cx="982494" cy="72016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dirty="0">
                <a:solidFill>
                  <a:schemeClr val="tx1"/>
                </a:solidFill>
              </a:rPr>
              <a:t>Fe(II) </a:t>
            </a:r>
            <a:r>
              <a:rPr lang="it-IT" sz="900" dirty="0" err="1">
                <a:solidFill>
                  <a:schemeClr val="tx1"/>
                </a:solidFill>
              </a:rPr>
              <a:t>increase</a:t>
            </a:r>
            <a:r>
              <a:rPr lang="it-IT" sz="900" dirty="0">
                <a:solidFill>
                  <a:schemeClr val="tx1"/>
                </a:solidFill>
              </a:rPr>
              <a:t> due to  </a:t>
            </a:r>
            <a:r>
              <a:rPr lang="it-IT" sz="900" dirty="0" err="1">
                <a:solidFill>
                  <a:schemeClr val="tx1"/>
                </a:solidFill>
              </a:rPr>
              <a:t>reductive</a:t>
            </a:r>
            <a:r>
              <a:rPr lang="it-IT" sz="900" dirty="0">
                <a:solidFill>
                  <a:schemeClr val="tx1"/>
                </a:solidFill>
              </a:rPr>
              <a:t> </a:t>
            </a:r>
            <a:r>
              <a:rPr lang="it-IT" sz="900" dirty="0" err="1">
                <a:solidFill>
                  <a:schemeClr val="tx1"/>
                </a:solidFill>
              </a:rPr>
              <a:t>dissolution</a:t>
            </a:r>
            <a:endParaRPr lang="it-IT" sz="900" dirty="0">
              <a:solidFill>
                <a:schemeClr val="tx1"/>
              </a:solidFill>
            </a:endParaRPr>
          </a:p>
        </p:txBody>
      </p:sp>
      <p:sp>
        <p:nvSpPr>
          <p:cNvPr id="70" name="Callout: freccia in giù 69">
            <a:extLst>
              <a:ext uri="{FF2B5EF4-FFF2-40B4-BE49-F238E27FC236}">
                <a16:creationId xmlns:a16="http://schemas.microsoft.com/office/drawing/2014/main" id="{4C743D0B-A9D0-4E47-9770-9B3E6EFC666C}"/>
              </a:ext>
            </a:extLst>
          </p:cNvPr>
          <p:cNvSpPr/>
          <p:nvPr/>
        </p:nvSpPr>
        <p:spPr>
          <a:xfrm>
            <a:off x="8296881" y="572447"/>
            <a:ext cx="982494" cy="72016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dirty="0" err="1">
                <a:solidFill>
                  <a:schemeClr val="tx1"/>
                </a:solidFill>
              </a:rPr>
              <a:t>Precipitation</a:t>
            </a:r>
            <a:r>
              <a:rPr lang="it-IT" sz="900" dirty="0">
                <a:solidFill>
                  <a:schemeClr val="tx1"/>
                </a:solidFill>
              </a:rPr>
              <a:t> of Fe in </a:t>
            </a:r>
            <a:r>
              <a:rPr lang="it-IT" sz="900" dirty="0" err="1">
                <a:solidFill>
                  <a:schemeClr val="tx1"/>
                </a:solidFill>
              </a:rPr>
              <a:t>soil</a:t>
            </a:r>
            <a:r>
              <a:rPr lang="it-IT" sz="900" dirty="0">
                <a:solidFill>
                  <a:schemeClr val="tx1"/>
                </a:solidFill>
              </a:rPr>
              <a:t> </a:t>
            </a:r>
            <a:r>
              <a:rPr lang="it-IT" sz="900" dirty="0" err="1">
                <a:solidFill>
                  <a:schemeClr val="tx1"/>
                </a:solidFill>
              </a:rPr>
              <a:t>solution</a:t>
            </a:r>
            <a:endParaRPr lang="it-IT" sz="900" dirty="0">
              <a:solidFill>
                <a:schemeClr val="tx1"/>
              </a:solidFill>
            </a:endParaRPr>
          </a:p>
        </p:txBody>
      </p:sp>
      <p:sp>
        <p:nvSpPr>
          <p:cNvPr id="71" name="Callout: freccia in giù 70">
            <a:extLst>
              <a:ext uri="{FF2B5EF4-FFF2-40B4-BE49-F238E27FC236}">
                <a16:creationId xmlns:a16="http://schemas.microsoft.com/office/drawing/2014/main" id="{99B4B09C-BB7F-454B-8A62-9AE8FD152A26}"/>
              </a:ext>
            </a:extLst>
          </p:cNvPr>
          <p:cNvSpPr/>
          <p:nvPr/>
        </p:nvSpPr>
        <p:spPr>
          <a:xfrm>
            <a:off x="6447354" y="4429560"/>
            <a:ext cx="982494" cy="72016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dirty="0">
                <a:solidFill>
                  <a:schemeClr val="tx1"/>
                </a:solidFill>
              </a:rPr>
              <a:t>P release from Fe </a:t>
            </a:r>
            <a:r>
              <a:rPr lang="it-IT" sz="900" dirty="0" err="1">
                <a:solidFill>
                  <a:schemeClr val="tx1"/>
                </a:solidFill>
              </a:rPr>
              <a:t>oxides</a:t>
            </a:r>
            <a:r>
              <a:rPr lang="it-IT" sz="900" dirty="0">
                <a:solidFill>
                  <a:schemeClr val="tx1"/>
                </a:solidFill>
              </a:rPr>
              <a:t> </a:t>
            </a:r>
            <a:r>
              <a:rPr lang="it-IT" sz="900" dirty="0" err="1">
                <a:solidFill>
                  <a:schemeClr val="tx1"/>
                </a:solidFill>
              </a:rPr>
              <a:t>dissolution</a:t>
            </a:r>
            <a:endParaRPr lang="it-IT" sz="900" dirty="0">
              <a:solidFill>
                <a:schemeClr val="tx1"/>
              </a:solidFill>
            </a:endParaRPr>
          </a:p>
        </p:txBody>
      </p:sp>
      <p:sp>
        <p:nvSpPr>
          <p:cNvPr id="72" name="Callout: freccia in giù 71">
            <a:extLst>
              <a:ext uri="{FF2B5EF4-FFF2-40B4-BE49-F238E27FC236}">
                <a16:creationId xmlns:a16="http://schemas.microsoft.com/office/drawing/2014/main" id="{DBF0D75B-0077-4993-AAAA-1647FC7691BB}"/>
              </a:ext>
            </a:extLst>
          </p:cNvPr>
          <p:cNvSpPr/>
          <p:nvPr/>
        </p:nvSpPr>
        <p:spPr>
          <a:xfrm>
            <a:off x="8379510" y="4424376"/>
            <a:ext cx="1063743" cy="613482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dirty="0">
                <a:solidFill>
                  <a:schemeClr val="tx1"/>
                </a:solidFill>
              </a:rPr>
              <a:t>P </a:t>
            </a:r>
            <a:r>
              <a:rPr lang="it-IT" sz="900" dirty="0" err="1">
                <a:solidFill>
                  <a:schemeClr val="tx1"/>
                </a:solidFill>
              </a:rPr>
              <a:t>decreasing</a:t>
            </a:r>
            <a:r>
              <a:rPr lang="it-IT" sz="900" dirty="0">
                <a:solidFill>
                  <a:schemeClr val="tx1"/>
                </a:solidFill>
              </a:rPr>
              <a:t> due to co-</a:t>
            </a:r>
            <a:r>
              <a:rPr lang="it-IT" sz="900" dirty="0" err="1">
                <a:solidFill>
                  <a:schemeClr val="tx1"/>
                </a:solidFill>
              </a:rPr>
              <a:t>precipitation</a:t>
            </a:r>
            <a:endParaRPr lang="it-IT" sz="900" dirty="0">
              <a:solidFill>
                <a:schemeClr val="tx1"/>
              </a:solidFill>
            </a:endParaRPr>
          </a:p>
        </p:txBody>
      </p:sp>
      <p:sp>
        <p:nvSpPr>
          <p:cNvPr id="73" name="Callout: freccia in su 72">
            <a:extLst>
              <a:ext uri="{FF2B5EF4-FFF2-40B4-BE49-F238E27FC236}">
                <a16:creationId xmlns:a16="http://schemas.microsoft.com/office/drawing/2014/main" id="{8D9C0B10-C5D1-4A21-9198-DBAF542461AA}"/>
              </a:ext>
            </a:extLst>
          </p:cNvPr>
          <p:cNvSpPr/>
          <p:nvPr/>
        </p:nvSpPr>
        <p:spPr>
          <a:xfrm>
            <a:off x="7450623" y="3589549"/>
            <a:ext cx="1063743" cy="695622"/>
          </a:xfrm>
          <a:prstGeom prst="up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900" dirty="0" err="1">
                <a:solidFill>
                  <a:schemeClr val="tx1"/>
                </a:solidFill>
              </a:rPr>
              <a:t>Increasing</a:t>
            </a:r>
            <a:r>
              <a:rPr lang="it-IT" sz="900" dirty="0">
                <a:solidFill>
                  <a:schemeClr val="tx1"/>
                </a:solidFill>
              </a:rPr>
              <a:t> </a:t>
            </a:r>
            <a:r>
              <a:rPr lang="it-IT" sz="900" dirty="0" err="1">
                <a:solidFill>
                  <a:schemeClr val="tx1"/>
                </a:solidFill>
              </a:rPr>
              <a:t>plant</a:t>
            </a:r>
            <a:r>
              <a:rPr lang="it-IT" sz="900" dirty="0">
                <a:solidFill>
                  <a:schemeClr val="tx1"/>
                </a:solidFill>
              </a:rPr>
              <a:t> P demand from </a:t>
            </a:r>
            <a:r>
              <a:rPr lang="it-IT" sz="900" dirty="0" err="1">
                <a:solidFill>
                  <a:schemeClr val="tx1"/>
                </a:solidFill>
              </a:rPr>
              <a:t>soil</a:t>
            </a:r>
            <a:r>
              <a:rPr lang="it-IT" sz="900" dirty="0">
                <a:solidFill>
                  <a:schemeClr val="tx1"/>
                </a:solidFill>
              </a:rPr>
              <a:t> </a:t>
            </a:r>
            <a:r>
              <a:rPr lang="it-IT" sz="900" dirty="0" err="1">
                <a:solidFill>
                  <a:schemeClr val="tx1"/>
                </a:solidFill>
              </a:rPr>
              <a:t>solution</a:t>
            </a:r>
            <a:endParaRPr lang="it-IT" sz="900" dirty="0">
              <a:solidFill>
                <a:schemeClr val="tx1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7BF1B37-C1DF-4687-B7B0-B5D6F8C9E9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77" y="1269163"/>
            <a:ext cx="5429390" cy="4402364"/>
          </a:xfrm>
          <a:prstGeom prst="rect">
            <a:avLst/>
          </a:prstGeom>
        </p:spPr>
      </p:pic>
      <p:grpSp>
        <p:nvGrpSpPr>
          <p:cNvPr id="27" name="Gruppo 26">
            <a:extLst>
              <a:ext uri="{FF2B5EF4-FFF2-40B4-BE49-F238E27FC236}">
                <a16:creationId xmlns:a16="http://schemas.microsoft.com/office/drawing/2014/main" id="{E224B491-6F8D-4574-B7DB-738902DB38EE}"/>
              </a:ext>
            </a:extLst>
          </p:cNvPr>
          <p:cNvGrpSpPr/>
          <p:nvPr/>
        </p:nvGrpSpPr>
        <p:grpSpPr>
          <a:xfrm>
            <a:off x="1975064" y="3606343"/>
            <a:ext cx="4407024" cy="3278665"/>
            <a:chOff x="7708826" y="-69029"/>
            <a:chExt cx="3150464" cy="2430279"/>
          </a:xfrm>
        </p:grpSpPr>
        <p:pic>
          <p:nvPicPr>
            <p:cNvPr id="28" name="Immagine 27">
              <a:extLst>
                <a:ext uri="{FF2B5EF4-FFF2-40B4-BE49-F238E27FC236}">
                  <a16:creationId xmlns:a16="http://schemas.microsoft.com/office/drawing/2014/main" id="{3E8B0761-3AAB-49A5-ABE4-35BF46BCD8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rcRect t="24000" b="21612"/>
            <a:stretch/>
          </p:blipFill>
          <p:spPr>
            <a:xfrm>
              <a:off x="7708826" y="-69029"/>
              <a:ext cx="3150464" cy="2430279"/>
            </a:xfrm>
            <a:prstGeom prst="rect">
              <a:avLst/>
            </a:prstGeom>
          </p:spPr>
        </p:pic>
        <p:sp>
          <p:nvSpPr>
            <p:cNvPr id="32" name="Segnaposto testo 4">
              <a:extLst>
                <a:ext uri="{FF2B5EF4-FFF2-40B4-BE49-F238E27FC236}">
                  <a16:creationId xmlns:a16="http://schemas.microsoft.com/office/drawing/2014/main" id="{880D2763-8971-45CF-8257-1FF98568493F}"/>
                </a:ext>
              </a:extLst>
            </p:cNvPr>
            <p:cNvSpPr txBox="1">
              <a:spLocks/>
            </p:cNvSpPr>
            <p:nvPr/>
          </p:nvSpPr>
          <p:spPr>
            <a:xfrm>
              <a:off x="8689621" y="468956"/>
              <a:ext cx="1212338" cy="879862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66700" indent="-2667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sz="2000" dirty="0" err="1"/>
                <a:t>Temporal</a:t>
              </a:r>
              <a:r>
                <a:rPr lang="it-IT" sz="2000" dirty="0"/>
                <a:t> shift </a:t>
              </a:r>
              <a:r>
                <a:rPr lang="it-IT" sz="2000" dirty="0" err="1"/>
                <a:t>between</a:t>
              </a:r>
              <a:r>
                <a:rPr lang="it-IT" sz="2000" dirty="0"/>
                <a:t> P </a:t>
              </a:r>
              <a:r>
                <a:rPr lang="it-IT" sz="2000" dirty="0" err="1"/>
                <a:t>relase</a:t>
              </a:r>
              <a:r>
                <a:rPr lang="it-IT" sz="2000" dirty="0"/>
                <a:t> from Fe </a:t>
              </a:r>
              <a:r>
                <a:rPr lang="it-IT" sz="2000" dirty="0" err="1"/>
                <a:t>minerals</a:t>
              </a:r>
              <a:r>
                <a:rPr lang="it-IT" sz="2000" dirty="0"/>
                <a:t> and </a:t>
              </a:r>
              <a:r>
                <a:rPr lang="it-IT" sz="2000" dirty="0" err="1"/>
                <a:t>plant</a:t>
              </a:r>
              <a:r>
                <a:rPr lang="it-IT" sz="2000" dirty="0"/>
                <a:t> </a:t>
              </a:r>
              <a:r>
                <a:rPr lang="it-IT" sz="2000" dirty="0" err="1"/>
                <a:t>uptake</a:t>
              </a:r>
              <a:r>
                <a:rPr lang="it-IT" sz="2000" dirty="0"/>
                <a:t> from </a:t>
              </a:r>
              <a:r>
                <a:rPr lang="it-IT" sz="2000" dirty="0" err="1"/>
                <a:t>soil</a:t>
              </a:r>
              <a:r>
                <a:rPr lang="it-IT" sz="2000" dirty="0"/>
                <a:t> </a:t>
              </a:r>
              <a:r>
                <a:rPr lang="it-IT" sz="2000" dirty="0" err="1"/>
                <a:t>solution</a:t>
              </a:r>
              <a:endParaRPr lang="it-IT" sz="2000" dirty="0"/>
            </a:p>
          </p:txBody>
        </p:sp>
      </p:grpSp>
      <p:pic>
        <p:nvPicPr>
          <p:cNvPr id="14" name="Elemento grafico 13" descr="Cursore con riempimento a tinta unita">
            <a:extLst>
              <a:ext uri="{FF2B5EF4-FFF2-40B4-BE49-F238E27FC236}">
                <a16:creationId xmlns:a16="http://schemas.microsoft.com/office/drawing/2014/main" id="{16EDB388-16E3-4D07-9B6D-5EA90F9DC4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37642" y="2954620"/>
            <a:ext cx="914400" cy="91440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9F5C64D-A25A-47B6-A18E-F0307283C329}"/>
              </a:ext>
            </a:extLst>
          </p:cNvPr>
          <p:cNvSpPr txBox="1"/>
          <p:nvPr/>
        </p:nvSpPr>
        <p:spPr>
          <a:xfrm>
            <a:off x="1378899" y="3606343"/>
            <a:ext cx="2007185" cy="923330"/>
          </a:xfrm>
          <a:prstGeom prst="rect">
            <a:avLst/>
          </a:prstGeom>
          <a:solidFill>
            <a:srgbClr val="FFFFFF">
              <a:alpha val="6392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FF0000"/>
                </a:solidFill>
              </a:rPr>
              <a:t>BEST CORRELATION WITH P IN PLANT TISSUES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6C5AAEA1-C0D7-4328-BB4D-3A19A34BC330}"/>
              </a:ext>
            </a:extLst>
          </p:cNvPr>
          <p:cNvSpPr/>
          <p:nvPr/>
        </p:nvSpPr>
        <p:spPr>
          <a:xfrm>
            <a:off x="7286018" y="350196"/>
            <a:ext cx="2296836" cy="470225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034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E745037-A96F-4B72-8C65-87F80EE4D40C}"/>
              </a:ext>
            </a:extLst>
          </p:cNvPr>
          <p:cNvSpPr txBox="1"/>
          <p:nvPr/>
        </p:nvSpPr>
        <p:spPr>
          <a:xfrm>
            <a:off x="2479249" y="12066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pic>
        <p:nvPicPr>
          <p:cNvPr id="11" name="Elemento grafico 10" descr="Grafico a barre con andamento discendente con riempimento a tinta unita">
            <a:extLst>
              <a:ext uri="{FF2B5EF4-FFF2-40B4-BE49-F238E27FC236}">
                <a16:creationId xmlns:a16="http://schemas.microsoft.com/office/drawing/2014/main" id="{971C63D0-3085-4661-AFE0-7EFB1F9661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276" y="115247"/>
            <a:ext cx="914400" cy="914400"/>
          </a:xfrm>
          <a:prstGeom prst="rect">
            <a:avLst/>
          </a:prstGeom>
        </p:spPr>
      </p:pic>
      <p:sp>
        <p:nvSpPr>
          <p:cNvPr id="12" name="Titolo 6">
            <a:extLst>
              <a:ext uri="{FF2B5EF4-FFF2-40B4-BE49-F238E27FC236}">
                <a16:creationId xmlns:a16="http://schemas.microsoft.com/office/drawing/2014/main" id="{1993BA37-D25A-4B59-8ABF-EC7C2399034A}"/>
              </a:ext>
            </a:extLst>
          </p:cNvPr>
          <p:cNvSpPr txBox="1">
            <a:spLocks/>
          </p:cNvSpPr>
          <p:nvPr/>
        </p:nvSpPr>
        <p:spPr>
          <a:xfrm>
            <a:off x="1249680" y="356447"/>
            <a:ext cx="9048206" cy="432000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chemeClr val="accent4">
                    <a:lumMod val="75000"/>
                  </a:schemeClr>
                </a:solidFill>
              </a:rPr>
              <a:t>Plant </a:t>
            </a:r>
            <a:r>
              <a:rPr lang="it-IT" dirty="0" err="1">
                <a:solidFill>
                  <a:schemeClr val="accent4">
                    <a:lumMod val="75000"/>
                  </a:schemeClr>
                </a:solidFill>
              </a:rPr>
              <a:t>responses</a:t>
            </a:r>
            <a:r>
              <a:rPr lang="it-IT" dirty="0">
                <a:solidFill>
                  <a:schemeClr val="accent4">
                    <a:lumMod val="75000"/>
                  </a:schemeClr>
                </a:solidFill>
              </a:rPr>
              <a:t> to P </a:t>
            </a:r>
            <a:r>
              <a:rPr lang="it-IT" dirty="0" err="1">
                <a:solidFill>
                  <a:schemeClr val="accent4">
                    <a:lumMod val="75000"/>
                  </a:schemeClr>
                </a:solidFill>
              </a:rPr>
              <a:t>availability</a:t>
            </a:r>
            <a:endParaRPr lang="it-IT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A7C5792C-5034-43A3-948D-BC5E9324E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6243" y="1575963"/>
            <a:ext cx="3713016" cy="3428395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D7910EF6-CABB-45D4-BBD1-1FF52CE282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1146"/>
          <a:stretch/>
        </p:blipFill>
        <p:spPr>
          <a:xfrm>
            <a:off x="457163" y="1363489"/>
            <a:ext cx="3389067" cy="3794966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9D72A783-BD5D-4ECF-B42E-CFBBE886B05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412"/>
          <a:stretch/>
        </p:blipFill>
        <p:spPr>
          <a:xfrm>
            <a:off x="4096559" y="1342581"/>
            <a:ext cx="3509354" cy="3794966"/>
          </a:xfrm>
          <a:prstGeom prst="rect">
            <a:avLst/>
          </a:prstGeom>
        </p:spPr>
      </p:pic>
      <p:pic>
        <p:nvPicPr>
          <p:cNvPr id="24" name="Elemento grafico 23" descr="Cursore con riempimento a tinta unita">
            <a:extLst>
              <a:ext uri="{FF2B5EF4-FFF2-40B4-BE49-F238E27FC236}">
                <a16:creationId xmlns:a16="http://schemas.microsoft.com/office/drawing/2014/main" id="{8FA46335-F484-4753-B661-710C195717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97787" y="4045066"/>
            <a:ext cx="914400" cy="914400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159E2CD-ED5F-44F0-8FF6-6A6B68A769B8}"/>
              </a:ext>
            </a:extLst>
          </p:cNvPr>
          <p:cNvSpPr txBox="1"/>
          <p:nvPr/>
        </p:nvSpPr>
        <p:spPr>
          <a:xfrm>
            <a:off x="1839044" y="4696789"/>
            <a:ext cx="2007185" cy="646331"/>
          </a:xfrm>
          <a:prstGeom prst="rect">
            <a:avLst/>
          </a:prstGeom>
          <a:solidFill>
            <a:srgbClr val="FFFFFF">
              <a:alpha val="6392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rgbClr val="FF0000"/>
                </a:solidFill>
              </a:rPr>
              <a:t>Increase</a:t>
            </a:r>
            <a:r>
              <a:rPr lang="it-IT" dirty="0">
                <a:solidFill>
                  <a:srgbClr val="FF0000"/>
                </a:solidFill>
              </a:rPr>
              <a:t> in root </a:t>
            </a:r>
            <a:r>
              <a:rPr lang="it-IT" dirty="0" err="1">
                <a:solidFill>
                  <a:srgbClr val="FF0000"/>
                </a:solidFill>
              </a:rPr>
              <a:t>biomass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26" name="Elemento grafico 25" descr="Cursore con riempimento a tinta unita">
            <a:extLst>
              <a:ext uri="{FF2B5EF4-FFF2-40B4-BE49-F238E27FC236}">
                <a16:creationId xmlns:a16="http://schemas.microsoft.com/office/drawing/2014/main" id="{B347EC76-6AA5-453C-860F-27F362BE7F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59752" y="4740323"/>
            <a:ext cx="914400" cy="914400"/>
          </a:xfrm>
          <a:prstGeom prst="rect">
            <a:avLst/>
          </a:prstGeom>
        </p:spPr>
      </p:pic>
      <p:pic>
        <p:nvPicPr>
          <p:cNvPr id="28" name="Elemento grafico 27" descr="Cursore con riempimento a tinta unita">
            <a:extLst>
              <a:ext uri="{FF2B5EF4-FFF2-40B4-BE49-F238E27FC236}">
                <a16:creationId xmlns:a16="http://schemas.microsoft.com/office/drawing/2014/main" id="{E6D74B67-7CCE-4404-8F1A-2B50F8DC38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970378">
            <a:off x="10256615" y="4283123"/>
            <a:ext cx="914400" cy="914400"/>
          </a:xfrm>
          <a:prstGeom prst="rect">
            <a:avLst/>
          </a:prstGeom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3AD32263-E10A-46FB-AC9A-CEFF2815C834}"/>
              </a:ext>
            </a:extLst>
          </p:cNvPr>
          <p:cNvSpPr txBox="1"/>
          <p:nvPr/>
        </p:nvSpPr>
        <p:spPr>
          <a:xfrm>
            <a:off x="9605198" y="5019955"/>
            <a:ext cx="2007185" cy="1200329"/>
          </a:xfrm>
          <a:prstGeom prst="rect">
            <a:avLst/>
          </a:prstGeom>
          <a:solidFill>
            <a:srgbClr val="FFFFFF">
              <a:alpha val="6392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FF0000"/>
                </a:solidFill>
              </a:rPr>
              <a:t>Lower </a:t>
            </a:r>
            <a:r>
              <a:rPr lang="it-IT" dirty="0" err="1">
                <a:solidFill>
                  <a:srgbClr val="FF0000"/>
                </a:solidFill>
              </a:rPr>
              <a:t>concentration</a:t>
            </a:r>
            <a:r>
              <a:rPr lang="it-IT" dirty="0">
                <a:solidFill>
                  <a:srgbClr val="FF0000"/>
                </a:solidFill>
              </a:rPr>
              <a:t> of Fe(II) in </a:t>
            </a:r>
            <a:r>
              <a:rPr lang="it-IT" dirty="0" err="1">
                <a:solidFill>
                  <a:srgbClr val="FF0000"/>
                </a:solidFill>
              </a:rPr>
              <a:t>solution</a:t>
            </a:r>
            <a:endParaRPr lang="it-IT" dirty="0">
              <a:solidFill>
                <a:srgbClr val="FF0000"/>
              </a:solidFill>
            </a:endParaRPr>
          </a:p>
          <a:p>
            <a:pPr algn="ctr"/>
            <a:r>
              <a:rPr lang="it-IT" dirty="0">
                <a:solidFill>
                  <a:srgbClr val="FF0000"/>
                </a:solidFill>
              </a:rPr>
              <a:t>LP&gt;MP&gt;HP</a:t>
            </a:r>
          </a:p>
        </p:txBody>
      </p:sp>
      <p:pic>
        <p:nvPicPr>
          <p:cNvPr id="30" name="Elemento grafico 29" descr="Cursore con riempimento a tinta unita">
            <a:extLst>
              <a:ext uri="{FF2B5EF4-FFF2-40B4-BE49-F238E27FC236}">
                <a16:creationId xmlns:a16="http://schemas.microsoft.com/office/drawing/2014/main" id="{BB0AA8A6-E837-4DDA-A3B7-9CC42DEF68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088533">
            <a:off x="6109859" y="4779815"/>
            <a:ext cx="914400" cy="914400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CF6D3F92-D3E2-4B77-BF42-97CA1FF44B80}"/>
              </a:ext>
            </a:extLst>
          </p:cNvPr>
          <p:cNvSpPr txBox="1"/>
          <p:nvPr/>
        </p:nvSpPr>
        <p:spPr>
          <a:xfrm>
            <a:off x="4846146" y="5379607"/>
            <a:ext cx="2007185" cy="923330"/>
          </a:xfrm>
          <a:prstGeom prst="rect">
            <a:avLst/>
          </a:prstGeom>
          <a:solidFill>
            <a:srgbClr val="FFFFFF">
              <a:alpha val="63922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rgbClr val="FF0000"/>
                </a:solidFill>
              </a:rPr>
              <a:t>Increase</a:t>
            </a:r>
            <a:r>
              <a:rPr lang="it-IT" dirty="0">
                <a:solidFill>
                  <a:srgbClr val="FF0000"/>
                </a:solidFill>
              </a:rPr>
              <a:t> in root P </a:t>
            </a:r>
            <a:r>
              <a:rPr lang="it-IT" dirty="0" err="1">
                <a:solidFill>
                  <a:srgbClr val="FF0000"/>
                </a:solidFill>
              </a:rPr>
              <a:t>transporter</a:t>
            </a:r>
            <a:r>
              <a:rPr lang="it-IT" dirty="0">
                <a:solidFill>
                  <a:srgbClr val="FF0000"/>
                </a:solidFill>
              </a:rPr>
              <a:t> gene </a:t>
            </a:r>
            <a:r>
              <a:rPr lang="it-IT" dirty="0" err="1">
                <a:solidFill>
                  <a:srgbClr val="FF0000"/>
                </a:solidFill>
              </a:rPr>
              <a:t>expression</a:t>
            </a:r>
            <a:endParaRPr lang="it-IT" dirty="0">
              <a:solidFill>
                <a:srgbClr val="FF0000"/>
              </a:solidFill>
            </a:endParaRPr>
          </a:p>
        </p:txBody>
      </p: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8D504868-7177-4166-836E-49F6F649E915}"/>
              </a:ext>
            </a:extLst>
          </p:cNvPr>
          <p:cNvGrpSpPr/>
          <p:nvPr/>
        </p:nvGrpSpPr>
        <p:grpSpPr>
          <a:xfrm>
            <a:off x="4403640" y="517630"/>
            <a:ext cx="4407024" cy="3278665"/>
            <a:chOff x="7708826" y="-69029"/>
            <a:chExt cx="3150464" cy="2430279"/>
          </a:xfrm>
        </p:grpSpPr>
        <p:pic>
          <p:nvPicPr>
            <p:cNvPr id="33" name="Immagine 32">
              <a:extLst>
                <a:ext uri="{FF2B5EF4-FFF2-40B4-BE49-F238E27FC236}">
                  <a16:creationId xmlns:a16="http://schemas.microsoft.com/office/drawing/2014/main" id="{2520E3D6-D4B3-4574-AB95-45B92EAA2C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 t="24000" b="21612"/>
            <a:stretch/>
          </p:blipFill>
          <p:spPr>
            <a:xfrm>
              <a:off x="7708826" y="-69029"/>
              <a:ext cx="3150464" cy="2430279"/>
            </a:xfrm>
            <a:prstGeom prst="rect">
              <a:avLst/>
            </a:prstGeom>
          </p:spPr>
        </p:pic>
        <p:sp>
          <p:nvSpPr>
            <p:cNvPr id="34" name="Segnaposto testo 4">
              <a:extLst>
                <a:ext uri="{FF2B5EF4-FFF2-40B4-BE49-F238E27FC236}">
                  <a16:creationId xmlns:a16="http://schemas.microsoft.com/office/drawing/2014/main" id="{1A3634AC-7AFA-40E3-9A43-0EFE408602B9}"/>
                </a:ext>
              </a:extLst>
            </p:cNvPr>
            <p:cNvSpPr txBox="1">
              <a:spLocks/>
            </p:cNvSpPr>
            <p:nvPr/>
          </p:nvSpPr>
          <p:spPr>
            <a:xfrm>
              <a:off x="8696427" y="643532"/>
              <a:ext cx="1212338" cy="879862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66700" indent="-2667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The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rhizosphere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layer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could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be more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oxidized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than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the bulk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soil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</a:p>
            <a:p>
              <a:pPr marL="0" indent="0" algn="ctr">
                <a:buNone/>
              </a:pPr>
              <a:endParaRPr lang="it-IT" sz="2000" dirty="0"/>
            </a:p>
          </p:txBody>
        </p:sp>
      </p:grpSp>
      <p:pic>
        <p:nvPicPr>
          <p:cNvPr id="38" name="Picture 8">
            <a:extLst>
              <a:ext uri="{FF2B5EF4-FFF2-40B4-BE49-F238E27FC236}">
                <a16:creationId xmlns:a16="http://schemas.microsoft.com/office/drawing/2014/main" id="{B77F77A5-7717-4E32-9C33-1DF25A8A305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11496395" y="6206247"/>
            <a:ext cx="561619" cy="56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31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E745037-A96F-4B72-8C65-87F80EE4D40C}"/>
              </a:ext>
            </a:extLst>
          </p:cNvPr>
          <p:cNvSpPr txBox="1"/>
          <p:nvPr/>
        </p:nvSpPr>
        <p:spPr>
          <a:xfrm>
            <a:off x="2479249" y="12066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sp>
        <p:nvSpPr>
          <p:cNvPr id="12" name="Titolo 6">
            <a:extLst>
              <a:ext uri="{FF2B5EF4-FFF2-40B4-BE49-F238E27FC236}">
                <a16:creationId xmlns:a16="http://schemas.microsoft.com/office/drawing/2014/main" id="{1993BA37-D25A-4B59-8ABF-EC7C2399034A}"/>
              </a:ext>
            </a:extLst>
          </p:cNvPr>
          <p:cNvSpPr txBox="1">
            <a:spLocks/>
          </p:cNvSpPr>
          <p:nvPr/>
        </p:nvSpPr>
        <p:spPr>
          <a:xfrm>
            <a:off x="1267122" y="437289"/>
            <a:ext cx="9048206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>
                <a:solidFill>
                  <a:schemeClr val="accent5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4" name="Gruppo 3">
            <a:extLst>
              <a:ext uri="{FF2B5EF4-FFF2-40B4-BE49-F238E27FC236}">
                <a16:creationId xmlns:a16="http://schemas.microsoft.com/office/drawing/2014/main" id="{8997A8D5-4FE0-44A1-B4A6-EA67BAF34EA8}"/>
              </a:ext>
            </a:extLst>
          </p:cNvPr>
          <p:cNvGrpSpPr/>
          <p:nvPr/>
        </p:nvGrpSpPr>
        <p:grpSpPr>
          <a:xfrm>
            <a:off x="408829" y="1391297"/>
            <a:ext cx="11374342" cy="5008852"/>
            <a:chOff x="88007" y="1206631"/>
            <a:chExt cx="11374342" cy="5008852"/>
          </a:xfrm>
        </p:grpSpPr>
        <p:grpSp>
          <p:nvGrpSpPr>
            <p:cNvPr id="2" name="Gruppo 1">
              <a:extLst>
                <a:ext uri="{FF2B5EF4-FFF2-40B4-BE49-F238E27FC236}">
                  <a16:creationId xmlns:a16="http://schemas.microsoft.com/office/drawing/2014/main" id="{E98B5E0C-F43B-4D00-81A4-3F5DBE1B2A5B}"/>
                </a:ext>
              </a:extLst>
            </p:cNvPr>
            <p:cNvGrpSpPr/>
            <p:nvPr/>
          </p:nvGrpSpPr>
          <p:grpSpPr>
            <a:xfrm>
              <a:off x="729651" y="1206631"/>
              <a:ext cx="10732698" cy="5008852"/>
              <a:chOff x="1462521" y="915719"/>
              <a:chExt cx="10732698" cy="5008852"/>
            </a:xfrm>
          </p:grpSpPr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4C77729B-62EB-41AE-8CC5-513B2D80EFC8}"/>
                  </a:ext>
                </a:extLst>
              </p:cNvPr>
              <p:cNvSpPr txBox="1"/>
              <p:nvPr/>
            </p:nvSpPr>
            <p:spPr>
              <a:xfrm>
                <a:off x="5386829" y="3506712"/>
                <a:ext cx="1349859" cy="646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/>
                  <a:t>SOIL </a:t>
                </a:r>
              </a:p>
              <a:p>
                <a:pPr algn="ctr"/>
                <a:r>
                  <a:rPr lang="it-IT" dirty="0"/>
                  <a:t>SOLUTION</a:t>
                </a:r>
              </a:p>
            </p:txBody>
          </p:sp>
          <p:grpSp>
            <p:nvGrpSpPr>
              <p:cNvPr id="13" name="Gruppo 12">
                <a:extLst>
                  <a:ext uri="{FF2B5EF4-FFF2-40B4-BE49-F238E27FC236}">
                    <a16:creationId xmlns:a16="http://schemas.microsoft.com/office/drawing/2014/main" id="{E57BBC11-65C8-4C4C-8F84-4DADA5A0CFE7}"/>
                  </a:ext>
                </a:extLst>
              </p:cNvPr>
              <p:cNvGrpSpPr/>
              <p:nvPr/>
            </p:nvGrpSpPr>
            <p:grpSpPr>
              <a:xfrm>
                <a:off x="1514272" y="2907664"/>
                <a:ext cx="3986720" cy="1065850"/>
                <a:chOff x="1514272" y="2859025"/>
                <a:chExt cx="3986720" cy="1065850"/>
              </a:xfrm>
            </p:grpSpPr>
            <p:sp>
              <p:nvSpPr>
                <p:cNvPr id="14" name="CasellaDiTesto 13">
                  <a:extLst>
                    <a:ext uri="{FF2B5EF4-FFF2-40B4-BE49-F238E27FC236}">
                      <a16:creationId xmlns:a16="http://schemas.microsoft.com/office/drawing/2014/main" id="{EBF862EB-38A0-4A6B-9652-CD144F36D658}"/>
                    </a:ext>
                  </a:extLst>
                </p:cNvPr>
                <p:cNvSpPr txBox="1"/>
                <p:nvPr/>
              </p:nvSpPr>
              <p:spPr>
                <a:xfrm>
                  <a:off x="1514272" y="2859025"/>
                  <a:ext cx="226654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dirty="0"/>
                    <a:t>Fe </a:t>
                  </a:r>
                </a:p>
                <a:p>
                  <a:pPr algn="ctr"/>
                  <a:r>
                    <a:rPr lang="it-IT" dirty="0"/>
                    <a:t>OXIDES</a:t>
                  </a:r>
                </a:p>
              </p:txBody>
            </p:sp>
            <p:grpSp>
              <p:nvGrpSpPr>
                <p:cNvPr id="15" name="Gruppo 14">
                  <a:extLst>
                    <a:ext uri="{FF2B5EF4-FFF2-40B4-BE49-F238E27FC236}">
                      <a16:creationId xmlns:a16="http://schemas.microsoft.com/office/drawing/2014/main" id="{3A809BA8-9762-4B18-B169-64E1DD81686F}"/>
                    </a:ext>
                  </a:extLst>
                </p:cNvPr>
                <p:cNvGrpSpPr/>
                <p:nvPr/>
              </p:nvGrpSpPr>
              <p:grpSpPr>
                <a:xfrm>
                  <a:off x="3112851" y="3124169"/>
                  <a:ext cx="2388141" cy="704353"/>
                  <a:chOff x="3112851" y="3124169"/>
                  <a:chExt cx="2388141" cy="704353"/>
                </a:xfrm>
              </p:grpSpPr>
              <p:cxnSp>
                <p:nvCxnSpPr>
                  <p:cNvPr id="18" name="Connettore 2 17">
                    <a:extLst>
                      <a:ext uri="{FF2B5EF4-FFF2-40B4-BE49-F238E27FC236}">
                        <a16:creationId xmlns:a16="http://schemas.microsoft.com/office/drawing/2014/main" id="{238E51A1-D586-4E45-82A1-5C51D842BD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89860" y="3124169"/>
                    <a:ext cx="2311132" cy="469018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Connettore 2 18">
                    <a:extLst>
                      <a:ext uri="{FF2B5EF4-FFF2-40B4-BE49-F238E27FC236}">
                        <a16:creationId xmlns:a16="http://schemas.microsoft.com/office/drawing/2014/main" id="{29F1CB31-F741-48D0-B2BC-7A6990B5A9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112851" y="3357852"/>
                    <a:ext cx="2380034" cy="47067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" name="CasellaDiTesto 15">
                  <a:extLst>
                    <a:ext uri="{FF2B5EF4-FFF2-40B4-BE49-F238E27FC236}">
                      <a16:creationId xmlns:a16="http://schemas.microsoft.com/office/drawing/2014/main" id="{9D822356-92C1-47B8-9CC2-C0E3DA0E216C}"/>
                    </a:ext>
                  </a:extLst>
                </p:cNvPr>
                <p:cNvSpPr txBox="1"/>
                <p:nvPr/>
              </p:nvSpPr>
              <p:spPr>
                <a:xfrm rot="686693">
                  <a:off x="3749792" y="2983004"/>
                  <a:ext cx="120898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 err="1"/>
                    <a:t>dissolution</a:t>
                  </a:r>
                  <a:endParaRPr lang="it-IT" dirty="0"/>
                </a:p>
              </p:txBody>
            </p:sp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2850CE29-3E2C-4BD4-9F95-983C41C52F83}"/>
                    </a:ext>
                  </a:extLst>
                </p:cNvPr>
                <p:cNvSpPr txBox="1"/>
                <p:nvPr/>
              </p:nvSpPr>
              <p:spPr>
                <a:xfrm rot="686693">
                  <a:off x="3477147" y="3555543"/>
                  <a:ext cx="138057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dirty="0" err="1"/>
                    <a:t>precipitation</a:t>
                  </a:r>
                  <a:endParaRPr lang="it-IT" dirty="0"/>
                </a:p>
              </p:txBody>
            </p:sp>
          </p:grpSp>
          <p:grpSp>
            <p:nvGrpSpPr>
              <p:cNvPr id="20" name="Gruppo 19">
                <a:extLst>
                  <a:ext uri="{FF2B5EF4-FFF2-40B4-BE49-F238E27FC236}">
                    <a16:creationId xmlns:a16="http://schemas.microsoft.com/office/drawing/2014/main" id="{1B101F48-EDF6-4182-87D9-64779D1DEAB2}"/>
                  </a:ext>
                </a:extLst>
              </p:cNvPr>
              <p:cNvGrpSpPr/>
              <p:nvPr/>
            </p:nvGrpSpPr>
            <p:grpSpPr>
              <a:xfrm>
                <a:off x="4582128" y="1139759"/>
                <a:ext cx="2928027" cy="2305940"/>
                <a:chOff x="4571999" y="332159"/>
                <a:chExt cx="2928027" cy="2305940"/>
              </a:xfrm>
            </p:grpSpPr>
            <p:pic>
              <p:nvPicPr>
                <p:cNvPr id="21" name="Picture 29">
                  <a:extLst>
                    <a:ext uri="{FF2B5EF4-FFF2-40B4-BE49-F238E27FC236}">
                      <a16:creationId xmlns:a16="http://schemas.microsoft.com/office/drawing/2014/main" id="{773702C5-CA4B-4801-B4C0-18CECD86D62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prstClr val="black"/>
                    <a:schemeClr val="accent3">
                      <a:tint val="45000"/>
                      <a:satMod val="400000"/>
                    </a:schemeClr>
                  </a:duotone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aturation sat="66000"/>
                          </a14:imgEffect>
                        </a14:imgLayer>
                      </a14:imgProps>
                    </a:ext>
                  </a:extLst>
                </a:blip>
                <a:srcRect l="16547" t="13565" r="20638" b="18715"/>
                <a:stretch>
                  <a:fillRect/>
                </a:stretch>
              </p:blipFill>
              <p:spPr bwMode="auto">
                <a:xfrm>
                  <a:off x="5142454" y="332159"/>
                  <a:ext cx="1748205" cy="23059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22" name="Connettore diritto 21">
                  <a:extLst>
                    <a:ext uri="{FF2B5EF4-FFF2-40B4-BE49-F238E27FC236}">
                      <a16:creationId xmlns:a16="http://schemas.microsoft.com/office/drawing/2014/main" id="{AFDD184C-F86F-4FBC-9FD6-416998C576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71999" y="2156258"/>
                  <a:ext cx="2928027" cy="779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3" name="Immagine 22">
                  <a:extLst>
                    <a:ext uri="{FF2B5EF4-FFF2-40B4-BE49-F238E27FC236}">
                      <a16:creationId xmlns:a16="http://schemas.microsoft.com/office/drawing/2014/main" id="{BD1965AC-D166-4BD5-A72B-62B06624C9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32288" t="-96047" r="31245"/>
                <a:stretch/>
              </p:blipFill>
              <p:spPr>
                <a:xfrm>
                  <a:off x="4571999" y="1751292"/>
                  <a:ext cx="2928027" cy="215139"/>
                </a:xfrm>
                <a:prstGeom prst="rect">
                  <a:avLst/>
                </a:prstGeom>
              </p:spPr>
            </p:pic>
          </p:grpSp>
          <p:grpSp>
            <p:nvGrpSpPr>
              <p:cNvPr id="24" name="Gruppo 23">
                <a:extLst>
                  <a:ext uri="{FF2B5EF4-FFF2-40B4-BE49-F238E27FC236}">
                    <a16:creationId xmlns:a16="http://schemas.microsoft.com/office/drawing/2014/main" id="{956031BE-9A5C-4578-AF94-3532EB508260}"/>
                  </a:ext>
                </a:extLst>
              </p:cNvPr>
              <p:cNvGrpSpPr/>
              <p:nvPr/>
            </p:nvGrpSpPr>
            <p:grpSpPr>
              <a:xfrm>
                <a:off x="5822933" y="915719"/>
                <a:ext cx="3701831" cy="4087007"/>
                <a:chOff x="5979171" y="884403"/>
                <a:chExt cx="3728600" cy="3756043"/>
              </a:xfrm>
            </p:grpSpPr>
            <p:sp>
              <p:nvSpPr>
                <p:cNvPr id="25" name="CasellaDiTesto 24">
                  <a:extLst>
                    <a:ext uri="{FF2B5EF4-FFF2-40B4-BE49-F238E27FC236}">
                      <a16:creationId xmlns:a16="http://schemas.microsoft.com/office/drawing/2014/main" id="{6BDF594C-97A4-41D8-B827-18DBF845D1EA}"/>
                    </a:ext>
                  </a:extLst>
                </p:cNvPr>
                <p:cNvSpPr txBox="1"/>
                <p:nvPr/>
              </p:nvSpPr>
              <p:spPr>
                <a:xfrm>
                  <a:off x="7896559" y="884403"/>
                  <a:ext cx="1633383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000" dirty="0"/>
                    <a:t>root </a:t>
                  </a:r>
                  <a:r>
                    <a:rPr lang="it-IT" sz="1000" dirty="0" err="1"/>
                    <a:t>anatomy</a:t>
                  </a:r>
                  <a:r>
                    <a:rPr lang="it-IT" sz="1000" dirty="0"/>
                    <a:t> </a:t>
                  </a:r>
                  <a:r>
                    <a:rPr lang="it-IT" sz="1000" dirty="0" err="1"/>
                    <a:t>modification</a:t>
                  </a:r>
                  <a:endParaRPr lang="it-IT" sz="1000" dirty="0"/>
                </a:p>
              </p:txBody>
            </p:sp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047554E6-6E1E-48C2-8212-4CF6E8948702}"/>
                    </a:ext>
                  </a:extLst>
                </p:cNvPr>
                <p:cNvSpPr txBox="1"/>
                <p:nvPr/>
              </p:nvSpPr>
              <p:spPr>
                <a:xfrm>
                  <a:off x="7829058" y="1024029"/>
                  <a:ext cx="1878713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dirty="0"/>
                    <a:t>AERENCHYMATIC TISSUES</a:t>
                  </a:r>
                </a:p>
              </p:txBody>
            </p:sp>
            <p:sp>
              <p:nvSpPr>
                <p:cNvPr id="27" name="Ovale 26">
                  <a:extLst>
                    <a:ext uri="{FF2B5EF4-FFF2-40B4-BE49-F238E27FC236}">
                      <a16:creationId xmlns:a16="http://schemas.microsoft.com/office/drawing/2014/main" id="{EEDBE17B-9083-4EC3-B0AA-81CB67608ABE}"/>
                    </a:ext>
                  </a:extLst>
                </p:cNvPr>
                <p:cNvSpPr/>
                <p:nvPr/>
              </p:nvSpPr>
              <p:spPr>
                <a:xfrm>
                  <a:off x="5979171" y="2597367"/>
                  <a:ext cx="570056" cy="486507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28" name="Arco 27">
                  <a:extLst>
                    <a:ext uri="{FF2B5EF4-FFF2-40B4-BE49-F238E27FC236}">
                      <a16:creationId xmlns:a16="http://schemas.microsoft.com/office/drawing/2014/main" id="{3A221251-33C1-4D07-BB06-564289869945}"/>
                    </a:ext>
                  </a:extLst>
                </p:cNvPr>
                <p:cNvSpPr/>
                <p:nvPr/>
              </p:nvSpPr>
              <p:spPr>
                <a:xfrm rot="16200000">
                  <a:off x="6182948" y="1373795"/>
                  <a:ext cx="3632930" cy="290037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pic>
              <p:nvPicPr>
                <p:cNvPr id="29" name="Immagine 28">
                  <a:extLst>
                    <a:ext uri="{FF2B5EF4-FFF2-40B4-BE49-F238E27FC236}">
                      <a16:creationId xmlns:a16="http://schemas.microsoft.com/office/drawing/2014/main" id="{7D0DE0F6-FE55-40F8-A9C6-E6C4F568E7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852333" y="964478"/>
                  <a:ext cx="942975" cy="783112"/>
                </a:xfrm>
                <a:prstGeom prst="rect">
                  <a:avLst/>
                </a:prstGeom>
              </p:spPr>
            </p:pic>
          </p:grpSp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FE93BE5C-551E-4B12-839B-67DB11CE4D6C}"/>
                  </a:ext>
                </a:extLst>
              </p:cNvPr>
              <p:cNvSpPr txBox="1"/>
              <p:nvPr/>
            </p:nvSpPr>
            <p:spPr>
              <a:xfrm flipH="1">
                <a:off x="9348211" y="1220437"/>
                <a:ext cx="2548598" cy="401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ym typeface="Wingdings" panose="05000000000000000000" pitchFamily="2" charset="2"/>
                  </a:rPr>
                  <a:t> </a:t>
                </a:r>
                <a:r>
                  <a:rPr lang="it-IT" dirty="0" err="1">
                    <a:sym typeface="Wingdings" panose="05000000000000000000" pitchFamily="2" charset="2"/>
                  </a:rPr>
                  <a:t>Radial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Oxygen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Losses</a:t>
                </a:r>
                <a:endParaRPr lang="it-IT" dirty="0"/>
              </a:p>
            </p:txBody>
          </p:sp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9A82C94D-D907-4D40-B07E-C98C4AB2B9B5}"/>
                  </a:ext>
                </a:extLst>
              </p:cNvPr>
              <p:cNvSpPr txBox="1"/>
              <p:nvPr/>
            </p:nvSpPr>
            <p:spPr>
              <a:xfrm flipH="1">
                <a:off x="10043247" y="1601638"/>
                <a:ext cx="1256040" cy="4018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>
                    <a:sym typeface="Wingdings" panose="05000000000000000000" pitchFamily="2" charset="2"/>
                  </a:rPr>
                  <a:t>Fe</a:t>
                </a:r>
                <a:r>
                  <a:rPr lang="it-IT" baseline="30000" dirty="0">
                    <a:sym typeface="Wingdings" panose="05000000000000000000" pitchFamily="2" charset="2"/>
                  </a:rPr>
                  <a:t>2+ </a:t>
                </a:r>
                <a:r>
                  <a:rPr lang="it-IT" dirty="0">
                    <a:sym typeface="Wingdings" panose="05000000000000000000" pitchFamily="2" charset="2"/>
                  </a:rPr>
                  <a:t> Fe</a:t>
                </a:r>
                <a:r>
                  <a:rPr lang="it-IT" baseline="30000" dirty="0">
                    <a:sym typeface="Wingdings" panose="05000000000000000000" pitchFamily="2" charset="2"/>
                  </a:rPr>
                  <a:t>3+</a:t>
                </a:r>
                <a:endParaRPr lang="it-IT" baseline="30000" dirty="0"/>
              </a:p>
            </p:txBody>
          </p:sp>
          <p:cxnSp>
            <p:nvCxnSpPr>
              <p:cNvPr id="32" name="Connettore 2 31">
                <a:extLst>
                  <a:ext uri="{FF2B5EF4-FFF2-40B4-BE49-F238E27FC236}">
                    <a16:creationId xmlns:a16="http://schemas.microsoft.com/office/drawing/2014/main" id="{7B4B11AE-3BA4-49AF-8AA6-C7E4C2A9F331}"/>
                  </a:ext>
                </a:extLst>
              </p:cNvPr>
              <p:cNvCxnSpPr>
                <a:endCxn id="31" idx="3"/>
              </p:cNvCxnSpPr>
              <p:nvPr/>
            </p:nvCxnSpPr>
            <p:spPr>
              <a:xfrm flipV="1">
                <a:off x="6312250" y="1802576"/>
                <a:ext cx="3730998" cy="171611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CasellaDiTesto 32">
                <a:extLst>
                  <a:ext uri="{FF2B5EF4-FFF2-40B4-BE49-F238E27FC236}">
                    <a16:creationId xmlns:a16="http://schemas.microsoft.com/office/drawing/2014/main" id="{3BE68F13-9A0B-40BC-968D-E702D6BE98C6}"/>
                  </a:ext>
                </a:extLst>
              </p:cNvPr>
              <p:cNvSpPr txBox="1"/>
              <p:nvPr/>
            </p:nvSpPr>
            <p:spPr>
              <a:xfrm flipH="1">
                <a:off x="9052207" y="1958072"/>
                <a:ext cx="2960713" cy="9377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dirty="0">
                    <a:sym typeface="Wingdings" panose="05000000000000000000" pitchFamily="2" charset="2"/>
                  </a:rPr>
                  <a:t>Root Fe-</a:t>
                </a:r>
                <a:r>
                  <a:rPr lang="it-IT" sz="1400" dirty="0" err="1">
                    <a:sym typeface="Wingdings" panose="05000000000000000000" pitchFamily="2" charset="2"/>
                  </a:rPr>
                  <a:t>plaque</a:t>
                </a:r>
                <a:r>
                  <a:rPr lang="it-IT" sz="1400" dirty="0">
                    <a:sym typeface="Wingdings" panose="05000000000000000000" pitchFamily="2" charset="2"/>
                  </a:rPr>
                  <a:t> </a:t>
                </a:r>
                <a:r>
                  <a:rPr lang="it-IT" sz="1400" dirty="0" err="1">
                    <a:sym typeface="Wingdings" panose="05000000000000000000" pitchFamily="2" charset="2"/>
                  </a:rPr>
                  <a:t>formation</a:t>
                </a:r>
                <a:endParaRPr lang="it-IT" sz="1400" dirty="0">
                  <a:sym typeface="Wingdings" panose="05000000000000000000" pitchFamily="2" charset="2"/>
                </a:endParaRPr>
              </a:p>
              <a:p>
                <a:pPr algn="ctr"/>
                <a:r>
                  <a:rPr lang="it-IT" dirty="0">
                    <a:sym typeface="Wingdings" panose="05000000000000000000" pitchFamily="2" charset="2"/>
                  </a:rPr>
                  <a:t>Fe-P </a:t>
                </a:r>
                <a:r>
                  <a:rPr lang="it-IT" dirty="0" err="1">
                    <a:sym typeface="Wingdings" panose="05000000000000000000" pitchFamily="2" charset="2"/>
                  </a:rPr>
                  <a:t>complex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at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rhizospheric</a:t>
                </a:r>
                <a:r>
                  <a:rPr lang="it-IT" dirty="0">
                    <a:sym typeface="Wingdings" panose="05000000000000000000" pitchFamily="2" charset="2"/>
                  </a:rPr>
                  <a:t> </a:t>
                </a:r>
                <a:r>
                  <a:rPr lang="it-IT" dirty="0" err="1">
                    <a:sym typeface="Wingdings" panose="05000000000000000000" pitchFamily="2" charset="2"/>
                  </a:rPr>
                  <a:t>level</a:t>
                </a:r>
                <a:endParaRPr lang="it-IT" dirty="0"/>
              </a:p>
            </p:txBody>
          </p:sp>
          <p:pic>
            <p:nvPicPr>
              <p:cNvPr id="34" name="Immagine 33">
                <a:extLst>
                  <a:ext uri="{FF2B5EF4-FFF2-40B4-BE49-F238E27FC236}">
                    <a16:creationId xmlns:a16="http://schemas.microsoft.com/office/drawing/2014/main" id="{E57735B6-CD91-4B8D-B34C-5347C5CD57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62521" y="3907472"/>
                <a:ext cx="3865199" cy="1999661"/>
              </a:xfrm>
              <a:prstGeom prst="rect">
                <a:avLst/>
              </a:prstGeom>
            </p:spPr>
          </p:pic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147C3EFE-8282-41A9-B5F2-55CDFD63F344}"/>
                  </a:ext>
                </a:extLst>
              </p:cNvPr>
              <p:cNvSpPr txBox="1"/>
              <p:nvPr/>
            </p:nvSpPr>
            <p:spPr>
              <a:xfrm flipH="1">
                <a:off x="6116949" y="4068536"/>
                <a:ext cx="849226" cy="646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 err="1"/>
                  <a:t>plant</a:t>
                </a:r>
                <a:r>
                  <a:rPr lang="it-IT" dirty="0"/>
                  <a:t> </a:t>
                </a:r>
              </a:p>
              <a:p>
                <a:pPr algn="ctr"/>
                <a:r>
                  <a:rPr lang="it-IT" dirty="0" err="1"/>
                  <a:t>uptake</a:t>
                </a:r>
                <a:endParaRPr lang="it-IT" dirty="0"/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3AC9BBA3-9200-49F1-A497-2AE84D9050A9}"/>
                  </a:ext>
                </a:extLst>
              </p:cNvPr>
              <p:cNvSpPr txBox="1"/>
              <p:nvPr/>
            </p:nvSpPr>
            <p:spPr>
              <a:xfrm flipH="1">
                <a:off x="7116473" y="4860503"/>
                <a:ext cx="253937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 err="1"/>
                  <a:t>plant</a:t>
                </a:r>
                <a:r>
                  <a:rPr lang="it-IT" dirty="0"/>
                  <a:t> </a:t>
                </a:r>
                <a:r>
                  <a:rPr lang="it-IT" dirty="0" err="1"/>
                  <a:t>responses</a:t>
                </a:r>
                <a:r>
                  <a:rPr lang="it-IT" dirty="0"/>
                  <a:t> to </a:t>
                </a:r>
                <a:r>
                  <a:rPr lang="it-IT" dirty="0" err="1"/>
                  <a:t>differnt</a:t>
                </a:r>
                <a:r>
                  <a:rPr lang="it-IT" dirty="0"/>
                  <a:t> </a:t>
                </a:r>
                <a:r>
                  <a:rPr lang="it-IT" dirty="0" err="1"/>
                  <a:t>soil</a:t>
                </a:r>
                <a:r>
                  <a:rPr lang="it-IT" dirty="0"/>
                  <a:t> P </a:t>
                </a:r>
                <a:r>
                  <a:rPr lang="it-IT" dirty="0" err="1"/>
                  <a:t>availability</a:t>
                </a:r>
                <a:endParaRPr lang="it-IT" dirty="0"/>
              </a:p>
            </p:txBody>
          </p:sp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B4283456-5C7E-401F-B02E-E27D8F9C3FA0}"/>
                  </a:ext>
                </a:extLst>
              </p:cNvPr>
              <p:cNvSpPr txBox="1"/>
              <p:nvPr/>
            </p:nvSpPr>
            <p:spPr>
              <a:xfrm flipH="1">
                <a:off x="9655846" y="4724242"/>
                <a:ext cx="253937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Root </a:t>
                </a:r>
                <a:r>
                  <a:rPr lang="it-IT" dirty="0" err="1"/>
                  <a:t>development</a:t>
                </a: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 err="1"/>
                  <a:t>Enzymatic</a:t>
                </a:r>
                <a:r>
                  <a:rPr lang="it-IT" dirty="0"/>
                  <a:t> activity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 err="1"/>
                  <a:t>Phosphate</a:t>
                </a:r>
                <a:r>
                  <a:rPr lang="it-IT" dirty="0"/>
                  <a:t> root </a:t>
                </a:r>
                <a:r>
                  <a:rPr lang="it-IT" dirty="0" err="1"/>
                  <a:t>transporter</a:t>
                </a:r>
                <a:r>
                  <a:rPr lang="it-IT" dirty="0"/>
                  <a:t> </a:t>
                </a:r>
              </a:p>
            </p:txBody>
          </p:sp>
        </p:grpSp>
        <p:grpSp>
          <p:nvGrpSpPr>
            <p:cNvPr id="39" name="Gruppo 38">
              <a:extLst>
                <a:ext uri="{FF2B5EF4-FFF2-40B4-BE49-F238E27FC236}">
                  <a16:creationId xmlns:a16="http://schemas.microsoft.com/office/drawing/2014/main" id="{36DA2E5A-7CF7-4BDF-B551-F74FEFDEF34A}"/>
                </a:ext>
              </a:extLst>
            </p:cNvPr>
            <p:cNvGrpSpPr/>
            <p:nvPr/>
          </p:nvGrpSpPr>
          <p:grpSpPr>
            <a:xfrm>
              <a:off x="815546" y="3357457"/>
              <a:ext cx="1638762" cy="1553507"/>
              <a:chOff x="1615440" y="3127956"/>
              <a:chExt cx="1638762" cy="1553507"/>
            </a:xfrm>
          </p:grpSpPr>
          <p:sp>
            <p:nvSpPr>
              <p:cNvPr id="46" name="Arco 45">
                <a:extLst>
                  <a:ext uri="{FF2B5EF4-FFF2-40B4-BE49-F238E27FC236}">
                    <a16:creationId xmlns:a16="http://schemas.microsoft.com/office/drawing/2014/main" id="{DDB7F7CE-00FE-4052-BB5A-29ABEC55DA6A}"/>
                  </a:ext>
                </a:extLst>
              </p:cNvPr>
              <p:cNvSpPr/>
              <p:nvPr/>
            </p:nvSpPr>
            <p:spPr>
              <a:xfrm rot="15944373">
                <a:off x="1693993" y="3121254"/>
                <a:ext cx="1553507" cy="156691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  <p:sp>
            <p:nvSpPr>
              <p:cNvPr id="47" name="Triangolo isoscele 46">
                <a:extLst>
                  <a:ext uri="{FF2B5EF4-FFF2-40B4-BE49-F238E27FC236}">
                    <a16:creationId xmlns:a16="http://schemas.microsoft.com/office/drawing/2014/main" id="{A876BD01-3E07-4B34-B766-2AC163565EB2}"/>
                  </a:ext>
                </a:extLst>
              </p:cNvPr>
              <p:cNvSpPr/>
              <p:nvPr/>
            </p:nvSpPr>
            <p:spPr>
              <a:xfrm rot="10800000">
                <a:off x="1615440" y="3837770"/>
                <a:ext cx="144780" cy="133878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</p:grp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87E48A16-515D-4951-BBC6-9E5DCF53BE9B}"/>
                </a:ext>
              </a:extLst>
            </p:cNvPr>
            <p:cNvSpPr txBox="1"/>
            <p:nvPr/>
          </p:nvSpPr>
          <p:spPr>
            <a:xfrm>
              <a:off x="91991" y="4189112"/>
              <a:ext cx="15788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REDUCTIVE DISSOLUTION</a:t>
              </a:r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E386F87B-14DF-4328-94F8-1438A7F7843F}"/>
                </a:ext>
              </a:extLst>
            </p:cNvPr>
            <p:cNvSpPr txBox="1"/>
            <p:nvPr/>
          </p:nvSpPr>
          <p:spPr>
            <a:xfrm>
              <a:off x="88007" y="4787676"/>
              <a:ext cx="15788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/>
                <a:t>Fe</a:t>
              </a:r>
              <a:r>
                <a:rPr lang="it-IT" baseline="30000" dirty="0"/>
                <a:t>3+ </a:t>
              </a:r>
              <a:r>
                <a:rPr lang="it-IT" dirty="0">
                  <a:sym typeface="Wingdings" panose="05000000000000000000" pitchFamily="2" charset="2"/>
                </a:rPr>
                <a:t> Fe</a:t>
              </a:r>
              <a:r>
                <a:rPr lang="it-IT" baseline="30000" dirty="0">
                  <a:sym typeface="Wingdings" panose="05000000000000000000" pitchFamily="2" charset="2"/>
                </a:rPr>
                <a:t>2+</a:t>
              </a:r>
              <a:endParaRPr lang="it-IT" baseline="30000" dirty="0"/>
            </a:p>
          </p:txBody>
        </p:sp>
      </p:grpSp>
      <p:pic>
        <p:nvPicPr>
          <p:cNvPr id="5" name="Elemento grafico 4" descr="Gesto doppio tocco con riempimento a tinta unita">
            <a:extLst>
              <a:ext uri="{FF2B5EF4-FFF2-40B4-BE49-F238E27FC236}">
                <a16:creationId xmlns:a16="http://schemas.microsoft.com/office/drawing/2014/main" id="{02D67AE0-C835-4BD0-A988-068C0DC7C7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7988" y="258211"/>
            <a:ext cx="914400" cy="9144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FCA47B80-C4D8-4E7B-BECB-2BA2A8D3AE0B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70000"/>
          </a:blip>
          <a:stretch>
            <a:fillRect/>
          </a:stretch>
        </p:blipFill>
        <p:spPr>
          <a:xfrm>
            <a:off x="442440" y="725116"/>
            <a:ext cx="3682303" cy="2822693"/>
          </a:xfrm>
          <a:prstGeom prst="rect">
            <a:avLst/>
          </a:prstGeom>
        </p:spPr>
      </p:pic>
      <p:grpSp>
        <p:nvGrpSpPr>
          <p:cNvPr id="48" name="Gruppo 47">
            <a:extLst>
              <a:ext uri="{FF2B5EF4-FFF2-40B4-BE49-F238E27FC236}">
                <a16:creationId xmlns:a16="http://schemas.microsoft.com/office/drawing/2014/main" id="{2BFBC77F-B937-41B1-9493-B5AAED65131B}"/>
              </a:ext>
            </a:extLst>
          </p:cNvPr>
          <p:cNvGrpSpPr/>
          <p:nvPr/>
        </p:nvGrpSpPr>
        <p:grpSpPr>
          <a:xfrm>
            <a:off x="7157216" y="2902477"/>
            <a:ext cx="3112584" cy="2484968"/>
            <a:chOff x="2656659" y="1171116"/>
            <a:chExt cx="7131736" cy="5487052"/>
          </a:xfrm>
        </p:grpSpPr>
        <p:pic>
          <p:nvPicPr>
            <p:cNvPr id="49" name="Immagine 48">
              <a:extLst>
                <a:ext uri="{FF2B5EF4-FFF2-40B4-BE49-F238E27FC236}">
                  <a16:creationId xmlns:a16="http://schemas.microsoft.com/office/drawing/2014/main" id="{6C67222F-D0F0-4D34-AF5F-5269502AB7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duotone>
                <a:prstClr val="black"/>
                <a:schemeClr val="accent4">
                  <a:tint val="45000"/>
                  <a:satMod val="400000"/>
                </a:schemeClr>
              </a:duotone>
              <a:alphaModFix amt="50000"/>
            </a:blip>
            <a:srcRect t="24000" b="21612"/>
            <a:stretch/>
          </p:blipFill>
          <p:spPr>
            <a:xfrm>
              <a:off x="2656659" y="1171116"/>
              <a:ext cx="7131736" cy="5487052"/>
            </a:xfrm>
            <a:prstGeom prst="rect">
              <a:avLst/>
            </a:prstGeom>
          </p:spPr>
        </p:pic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9E2D9882-B7DC-4DD5-A1E0-3AA16DB2C870}"/>
                </a:ext>
              </a:extLst>
            </p:cNvPr>
            <p:cNvSpPr txBox="1"/>
            <p:nvPr/>
          </p:nvSpPr>
          <p:spPr>
            <a:xfrm>
              <a:off x="4427160" y="2832991"/>
              <a:ext cx="3590731" cy="10665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how does plant affect P availability?</a:t>
              </a:r>
            </a:p>
            <a:p>
              <a:pPr algn="ctr"/>
              <a:endParaRPr lang="it-I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  <a:p>
              <a:pPr algn="ctr"/>
              <a:endParaRPr lang="it-I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C82B50B4-6485-4E86-80CF-44CDB42AD6CF}"/>
              </a:ext>
            </a:extLst>
          </p:cNvPr>
          <p:cNvGrpSpPr/>
          <p:nvPr/>
        </p:nvGrpSpPr>
        <p:grpSpPr>
          <a:xfrm>
            <a:off x="47792" y="1516938"/>
            <a:ext cx="4407024" cy="3278665"/>
            <a:chOff x="7708826" y="-69029"/>
            <a:chExt cx="3150464" cy="2430279"/>
          </a:xfrm>
        </p:grpSpPr>
        <p:pic>
          <p:nvPicPr>
            <p:cNvPr id="52" name="Immagine 51">
              <a:extLst>
                <a:ext uri="{FF2B5EF4-FFF2-40B4-BE49-F238E27FC236}">
                  <a16:creationId xmlns:a16="http://schemas.microsoft.com/office/drawing/2014/main" id="{4AEFD92C-E1DA-4C23-82C0-C4D12FFBC1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rcRect t="24000" b="21612"/>
            <a:stretch/>
          </p:blipFill>
          <p:spPr>
            <a:xfrm>
              <a:off x="7708826" y="-69029"/>
              <a:ext cx="3150464" cy="2430279"/>
            </a:xfrm>
            <a:prstGeom prst="rect">
              <a:avLst/>
            </a:prstGeom>
          </p:spPr>
        </p:pic>
        <p:sp>
          <p:nvSpPr>
            <p:cNvPr id="53" name="Segnaposto testo 4">
              <a:extLst>
                <a:ext uri="{FF2B5EF4-FFF2-40B4-BE49-F238E27FC236}">
                  <a16:creationId xmlns:a16="http://schemas.microsoft.com/office/drawing/2014/main" id="{E4C59822-8310-46A4-A8B5-14C0EE995DD3}"/>
                </a:ext>
              </a:extLst>
            </p:cNvPr>
            <p:cNvSpPr txBox="1">
              <a:spLocks/>
            </p:cNvSpPr>
            <p:nvPr/>
          </p:nvSpPr>
          <p:spPr>
            <a:xfrm>
              <a:off x="8689621" y="468956"/>
              <a:ext cx="1212338" cy="879862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66700" indent="-2667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sz="2000" dirty="0" err="1"/>
                <a:t>Temporal</a:t>
              </a:r>
              <a:r>
                <a:rPr lang="it-IT" sz="2000" dirty="0"/>
                <a:t> shift </a:t>
              </a:r>
              <a:r>
                <a:rPr lang="it-IT" sz="2000" dirty="0" err="1"/>
                <a:t>between</a:t>
              </a:r>
              <a:r>
                <a:rPr lang="it-IT" sz="2000" dirty="0"/>
                <a:t> P </a:t>
              </a:r>
              <a:r>
                <a:rPr lang="it-IT" sz="2000" dirty="0" err="1"/>
                <a:t>relase</a:t>
              </a:r>
              <a:r>
                <a:rPr lang="it-IT" sz="2000" dirty="0"/>
                <a:t> from Fe </a:t>
              </a:r>
              <a:r>
                <a:rPr lang="it-IT" sz="2000" dirty="0" err="1"/>
                <a:t>minerals</a:t>
              </a:r>
              <a:r>
                <a:rPr lang="it-IT" sz="2000" dirty="0"/>
                <a:t> and </a:t>
              </a:r>
              <a:r>
                <a:rPr lang="it-IT" sz="2000" dirty="0" err="1"/>
                <a:t>plant</a:t>
              </a:r>
              <a:r>
                <a:rPr lang="it-IT" sz="2000" dirty="0"/>
                <a:t> </a:t>
              </a:r>
              <a:r>
                <a:rPr lang="it-IT" sz="2000" dirty="0" err="1"/>
                <a:t>uptake</a:t>
              </a:r>
              <a:r>
                <a:rPr lang="it-IT" sz="2000" dirty="0"/>
                <a:t> from </a:t>
              </a:r>
              <a:r>
                <a:rPr lang="it-IT" sz="2000" dirty="0" err="1"/>
                <a:t>soil</a:t>
              </a:r>
              <a:r>
                <a:rPr lang="it-IT" sz="2000" dirty="0"/>
                <a:t> </a:t>
              </a:r>
              <a:r>
                <a:rPr lang="it-IT" sz="2000" dirty="0" err="1"/>
                <a:t>solution</a:t>
              </a:r>
              <a:endParaRPr lang="it-IT" sz="2000" dirty="0"/>
            </a:p>
          </p:txBody>
        </p:sp>
      </p:grpSp>
      <p:grpSp>
        <p:nvGrpSpPr>
          <p:cNvPr id="54" name="Gruppo 53">
            <a:extLst>
              <a:ext uri="{FF2B5EF4-FFF2-40B4-BE49-F238E27FC236}">
                <a16:creationId xmlns:a16="http://schemas.microsoft.com/office/drawing/2014/main" id="{EE86A8D1-A0BA-4D62-84E1-C4A2E47DC7D1}"/>
              </a:ext>
            </a:extLst>
          </p:cNvPr>
          <p:cNvGrpSpPr/>
          <p:nvPr/>
        </p:nvGrpSpPr>
        <p:grpSpPr>
          <a:xfrm>
            <a:off x="7343315" y="1246714"/>
            <a:ext cx="4407024" cy="3278665"/>
            <a:chOff x="7708826" y="-69029"/>
            <a:chExt cx="3150464" cy="2430279"/>
          </a:xfrm>
        </p:grpSpPr>
        <p:pic>
          <p:nvPicPr>
            <p:cNvPr id="55" name="Immagine 54">
              <a:extLst>
                <a:ext uri="{FF2B5EF4-FFF2-40B4-BE49-F238E27FC236}">
                  <a16:creationId xmlns:a16="http://schemas.microsoft.com/office/drawing/2014/main" id="{17BE90E7-4552-4698-8774-20602E415A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 t="24000" b="21612"/>
            <a:stretch/>
          </p:blipFill>
          <p:spPr>
            <a:xfrm>
              <a:off x="7708826" y="-69029"/>
              <a:ext cx="3150464" cy="2430279"/>
            </a:xfrm>
            <a:prstGeom prst="rect">
              <a:avLst/>
            </a:prstGeom>
          </p:spPr>
        </p:pic>
        <p:sp>
          <p:nvSpPr>
            <p:cNvPr id="56" name="Segnaposto testo 4">
              <a:extLst>
                <a:ext uri="{FF2B5EF4-FFF2-40B4-BE49-F238E27FC236}">
                  <a16:creationId xmlns:a16="http://schemas.microsoft.com/office/drawing/2014/main" id="{35BC508C-D61B-4E5E-8BEB-189804392601}"/>
                </a:ext>
              </a:extLst>
            </p:cNvPr>
            <p:cNvSpPr txBox="1">
              <a:spLocks/>
            </p:cNvSpPr>
            <p:nvPr/>
          </p:nvSpPr>
          <p:spPr>
            <a:xfrm>
              <a:off x="8696427" y="643532"/>
              <a:ext cx="1212338" cy="879862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66700" indent="-2667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The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rhizosphere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layer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could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be more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oxidized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than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the bulk </a:t>
              </a:r>
              <a:r>
                <a:rPr lang="it-IT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soil</a:t>
              </a:r>
              <a:r>
                <a:rPr lang="it-IT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</a:t>
              </a:r>
            </a:p>
            <a:p>
              <a:pPr marL="0" indent="0" algn="ctr">
                <a:buNone/>
              </a:pPr>
              <a:endParaRPr lang="it-IT" sz="2000" dirty="0"/>
            </a:p>
          </p:txBody>
        </p:sp>
      </p:grpSp>
      <p:pic>
        <p:nvPicPr>
          <p:cNvPr id="60" name="Picture 8">
            <a:extLst>
              <a:ext uri="{FF2B5EF4-FFF2-40B4-BE49-F238E27FC236}">
                <a16:creationId xmlns:a16="http://schemas.microsoft.com/office/drawing/2014/main" id="{A1B1FE71-F45F-4C66-8954-9195D9AB385C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11516919" y="6103776"/>
            <a:ext cx="588482" cy="592746"/>
          </a:xfrm>
          <a:prstGeom prst="rect">
            <a:avLst/>
          </a:prstGeom>
        </p:spPr>
      </p:pic>
      <p:grpSp>
        <p:nvGrpSpPr>
          <p:cNvPr id="61" name="Gruppo 60">
            <a:extLst>
              <a:ext uri="{FF2B5EF4-FFF2-40B4-BE49-F238E27FC236}">
                <a16:creationId xmlns:a16="http://schemas.microsoft.com/office/drawing/2014/main" id="{86EF694B-0E1B-F44C-2639-DAB2B815A9A5}"/>
              </a:ext>
            </a:extLst>
          </p:cNvPr>
          <p:cNvGrpSpPr/>
          <p:nvPr/>
        </p:nvGrpSpPr>
        <p:grpSpPr>
          <a:xfrm>
            <a:off x="3966996" y="1068551"/>
            <a:ext cx="4145565" cy="3159345"/>
            <a:chOff x="2656659" y="1171116"/>
            <a:chExt cx="7131736" cy="5487052"/>
          </a:xfrm>
        </p:grpSpPr>
        <p:pic>
          <p:nvPicPr>
            <p:cNvPr id="62" name="Immagine 61">
              <a:extLst>
                <a:ext uri="{FF2B5EF4-FFF2-40B4-BE49-F238E27FC236}">
                  <a16:creationId xmlns:a16="http://schemas.microsoft.com/office/drawing/2014/main" id="{26C3F456-CD5D-B47A-8CB9-E0F5504171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 amt="85000"/>
            </a:blip>
            <a:srcRect t="24000" b="21612"/>
            <a:stretch/>
          </p:blipFill>
          <p:spPr>
            <a:xfrm>
              <a:off x="2656659" y="1171116"/>
              <a:ext cx="7131736" cy="5487052"/>
            </a:xfrm>
            <a:prstGeom prst="rect">
              <a:avLst/>
            </a:prstGeom>
          </p:spPr>
        </p:pic>
        <p:sp>
          <p:nvSpPr>
            <p:cNvPr id="63" name="CasellaDiTesto 62">
              <a:extLst>
                <a:ext uri="{FF2B5EF4-FFF2-40B4-BE49-F238E27FC236}">
                  <a16:creationId xmlns:a16="http://schemas.microsoft.com/office/drawing/2014/main" id="{36C75F81-E9C6-0669-EE0C-8DB24ADA3C83}"/>
                </a:ext>
              </a:extLst>
            </p:cNvPr>
            <p:cNvSpPr txBox="1"/>
            <p:nvPr/>
          </p:nvSpPr>
          <p:spPr>
            <a:xfrm>
              <a:off x="4457957" y="2662466"/>
              <a:ext cx="3590731" cy="1066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which extraction method best represents P availability under reducing conditions? </a:t>
              </a:r>
            </a:p>
            <a:p>
              <a:pPr algn="ctr"/>
              <a:endParaRPr lang="it-I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  <a:p>
              <a:pPr algn="ctr"/>
              <a:endParaRPr lang="it-IT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4" name="Gruppo 63">
            <a:extLst>
              <a:ext uri="{FF2B5EF4-FFF2-40B4-BE49-F238E27FC236}">
                <a16:creationId xmlns:a16="http://schemas.microsoft.com/office/drawing/2014/main" id="{BEA5A341-73EC-90E9-2203-A33399D76F8B}"/>
              </a:ext>
            </a:extLst>
          </p:cNvPr>
          <p:cNvGrpSpPr/>
          <p:nvPr/>
        </p:nvGrpSpPr>
        <p:grpSpPr>
          <a:xfrm>
            <a:off x="2258484" y="1612119"/>
            <a:ext cx="7121130" cy="5121787"/>
            <a:chOff x="8109195" y="-229598"/>
            <a:chExt cx="2337741" cy="1803341"/>
          </a:xfrm>
        </p:grpSpPr>
        <p:pic>
          <p:nvPicPr>
            <p:cNvPr id="65" name="Immagine 64">
              <a:extLst>
                <a:ext uri="{FF2B5EF4-FFF2-40B4-BE49-F238E27FC236}">
                  <a16:creationId xmlns:a16="http://schemas.microsoft.com/office/drawing/2014/main" id="{F641A56B-0250-7CED-EAE2-5C69FF8B5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 t="24000" b="21612"/>
            <a:stretch/>
          </p:blipFill>
          <p:spPr>
            <a:xfrm>
              <a:off x="8109195" y="-229598"/>
              <a:ext cx="2337741" cy="1803341"/>
            </a:xfrm>
            <a:prstGeom prst="rect">
              <a:avLst/>
            </a:prstGeom>
          </p:spPr>
        </p:pic>
        <p:sp>
          <p:nvSpPr>
            <p:cNvPr id="66" name="Segnaposto testo 4">
              <a:extLst>
                <a:ext uri="{FF2B5EF4-FFF2-40B4-BE49-F238E27FC236}">
                  <a16:creationId xmlns:a16="http://schemas.microsoft.com/office/drawing/2014/main" id="{F898BFB3-1913-E288-5A14-DD45802FA9E8}"/>
                </a:ext>
              </a:extLst>
            </p:cNvPr>
            <p:cNvSpPr txBox="1">
              <a:spLocks/>
            </p:cNvSpPr>
            <p:nvPr/>
          </p:nvSpPr>
          <p:spPr>
            <a:xfrm>
              <a:off x="8750855" y="211299"/>
              <a:ext cx="1010399" cy="84594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66700" indent="-2667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Although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rice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cultivation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is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under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flooding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,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plant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ROL makes the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rhizosphere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aerobic</a:t>
              </a:r>
              <a:endParaRPr lang="it-IT" sz="20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marL="0" indent="0" algn="ctr">
                <a:buNone/>
              </a:pP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Anion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exchanging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resins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best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predict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P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availability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under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reducing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condition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because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they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are an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estimation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of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soil</a:t>
              </a:r>
              <a:r>
                <a:rPr lang="it-IT" sz="2000" dirty="0">
                  <a:solidFill>
                    <a:schemeClr val="accent1">
                      <a:lumMod val="50000"/>
                    </a:schemeClr>
                  </a:solidFill>
                </a:rPr>
                <a:t> re-supply </a:t>
              </a:r>
              <a:r>
                <a:rPr lang="it-IT" sz="2000" dirty="0" err="1">
                  <a:solidFill>
                    <a:schemeClr val="accent1">
                      <a:lumMod val="50000"/>
                    </a:schemeClr>
                  </a:solidFill>
                </a:rPr>
                <a:t>capacity</a:t>
              </a:r>
              <a:endParaRPr lang="it-IT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279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904461-E85A-43E7-AA0B-B7DF596CA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9003" y="628313"/>
            <a:ext cx="7226000" cy="725691"/>
          </a:xfrm>
          <a:prstGeom prst="rect">
            <a:avLst/>
          </a:prstGeom>
        </p:spPr>
        <p:txBody>
          <a:bodyPr lIns="0" tIns="108000" rtlCol="0">
            <a:normAutofit fontScale="90000"/>
          </a:bodyPr>
          <a:lstStyle/>
          <a:p>
            <a:pPr algn="l" rtl="0"/>
            <a:r>
              <a:rPr lang="it-IT" b="1" dirty="0"/>
              <a:t>Thank </a:t>
            </a:r>
            <a:r>
              <a:rPr lang="it-IT" b="1" dirty="0" err="1"/>
              <a:t>you</a:t>
            </a:r>
            <a:r>
              <a:rPr lang="it-IT" b="1" dirty="0"/>
              <a:t> for the </a:t>
            </a:r>
            <a:r>
              <a:rPr lang="it-IT" b="1" dirty="0" err="1"/>
              <a:t>attention</a:t>
            </a:r>
            <a:r>
              <a:rPr lang="it-IT" b="1" dirty="0"/>
              <a:t>!</a:t>
            </a:r>
          </a:p>
        </p:txBody>
      </p:sp>
      <p:pic>
        <p:nvPicPr>
          <p:cNvPr id="7" name="Elemento grafico 6" descr="Busta">
            <a:extLst>
              <a:ext uri="{FF2B5EF4-FFF2-40B4-BE49-F238E27FC236}">
                <a16:creationId xmlns:a16="http://schemas.microsoft.com/office/drawing/2014/main" id="{1BCFD98B-5534-433A-A8E6-4DE2A04C39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8824" y="940349"/>
            <a:ext cx="1289304" cy="1289304"/>
          </a:xfrm>
          <a:prstGeom prst="rect">
            <a:avLst/>
          </a:prstGeom>
        </p:spPr>
      </p:pic>
      <p:pic>
        <p:nvPicPr>
          <p:cNvPr id="9" name="Immagine 8" descr="Immagine che contiene esterni, pianta, erba, mucchio&#10;&#10;Descrizione generata automaticamente">
            <a:extLst>
              <a:ext uri="{FF2B5EF4-FFF2-40B4-BE49-F238E27FC236}">
                <a16:creationId xmlns:a16="http://schemas.microsoft.com/office/drawing/2014/main" id="{471AD85B-988C-4BE5-AB47-7370DB110F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705" y="2827963"/>
            <a:ext cx="1931541" cy="1289304"/>
          </a:xfrm>
          <a:prstGeom prst="rect">
            <a:avLst/>
          </a:prstGeom>
        </p:spPr>
      </p:pic>
      <p:pic>
        <p:nvPicPr>
          <p:cNvPr id="17" name="Segnaposto contenuto 16" descr="Immagine che contiene terra, persona, pezzo, mano&#10;&#10;Descrizione generata automaticamente">
            <a:extLst>
              <a:ext uri="{FF2B5EF4-FFF2-40B4-BE49-F238E27FC236}">
                <a16:creationId xmlns:a16="http://schemas.microsoft.com/office/drawing/2014/main" id="{469EA93B-34F0-4D9A-99F1-B6C9F25FDE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967705" y="940349"/>
            <a:ext cx="1931541" cy="1289230"/>
          </a:xfrm>
        </p:spPr>
      </p:pic>
      <p:grpSp>
        <p:nvGrpSpPr>
          <p:cNvPr id="34" name="Gruppo 33">
            <a:extLst>
              <a:ext uri="{FF2B5EF4-FFF2-40B4-BE49-F238E27FC236}">
                <a16:creationId xmlns:a16="http://schemas.microsoft.com/office/drawing/2014/main" id="{B6F01BBB-2DDD-453A-9B4A-F61DEA4A88FD}"/>
              </a:ext>
            </a:extLst>
          </p:cNvPr>
          <p:cNvGrpSpPr/>
          <p:nvPr/>
        </p:nvGrpSpPr>
        <p:grpSpPr>
          <a:xfrm>
            <a:off x="3647993" y="4117267"/>
            <a:ext cx="6336480" cy="2264078"/>
            <a:chOff x="3737737" y="2095634"/>
            <a:chExt cx="7746890" cy="2973492"/>
          </a:xfrm>
        </p:grpSpPr>
        <p:sp>
          <p:nvSpPr>
            <p:cNvPr id="21" name="Titolo 1">
              <a:extLst>
                <a:ext uri="{FF2B5EF4-FFF2-40B4-BE49-F238E27FC236}">
                  <a16:creationId xmlns:a16="http://schemas.microsoft.com/office/drawing/2014/main" id="{699B938B-1B43-4849-B44F-056851EEF1FE}"/>
                </a:ext>
              </a:extLst>
            </p:cNvPr>
            <p:cNvSpPr txBox="1">
              <a:spLocks/>
            </p:cNvSpPr>
            <p:nvPr/>
          </p:nvSpPr>
          <p:spPr>
            <a:xfrm>
              <a:off x="4903817" y="2095634"/>
              <a:ext cx="5999359" cy="795307"/>
            </a:xfrm>
            <a:prstGeom prst="rect">
              <a:avLst/>
            </a:prstGeom>
            <a:effectLst>
              <a:outerShdw blurRad="25400" dir="17880000">
                <a:srgbClr val="000000">
                  <a:alpha val="46000"/>
                </a:srgbClr>
              </a:outerShdw>
            </a:effectLst>
          </p:spPr>
          <p:txBody>
            <a:bodyPr vert="horz" lIns="0" tIns="108000" rIns="91440" bIns="45720" rtlCol="0" anchor="ctr">
              <a:norm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000" kern="1200">
                  <a:ln>
                    <a:solidFill>
                      <a:schemeClr val="bg1">
                        <a:lumMod val="75000"/>
                        <a:lumOff val="25000"/>
                        <a:alpha val="10000"/>
                      </a:schemeClr>
                    </a:solidFill>
                  </a:ln>
                  <a:solidFill>
                    <a:schemeClr val="tx2"/>
                  </a:solidFill>
                  <a:effectLst>
                    <a:outerShdw blurRad="9525" dist="25400" dir="14640000" algn="tl" rotWithShape="0">
                      <a:schemeClr val="bg1">
                        <a:alpha val="30000"/>
                      </a:schemeClr>
                    </a:outerShdw>
                  </a:effectLst>
                  <a:latin typeface="+mj-lt"/>
                  <a:ea typeface="+mj-ea"/>
                  <a:cs typeface="Trebuchet M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pPr algn="l"/>
              <a:r>
                <a:rPr lang="it-IT" sz="2200" b="1" dirty="0"/>
                <a:t>sara.martinengo@unito.it</a:t>
              </a:r>
            </a:p>
          </p:txBody>
        </p:sp>
        <p:pic>
          <p:nvPicPr>
            <p:cNvPr id="29" name="Immagine 28">
              <a:extLst>
                <a:ext uri="{FF2B5EF4-FFF2-40B4-BE49-F238E27FC236}">
                  <a16:creationId xmlns:a16="http://schemas.microsoft.com/office/drawing/2014/main" id="{3999F463-18DB-4A1A-89C7-586927B57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89354" y="2226084"/>
              <a:ext cx="731584" cy="679763"/>
            </a:xfrm>
            <a:prstGeom prst="rect">
              <a:avLst/>
            </a:prstGeom>
          </p:spPr>
        </p:pic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A298B925-90C5-4335-BD04-6CA03DE66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37737" y="3037287"/>
              <a:ext cx="1091716" cy="1096724"/>
            </a:xfrm>
            <a:prstGeom prst="rect">
              <a:avLst/>
            </a:prstGeom>
          </p:spPr>
        </p:pic>
        <p:pic>
          <p:nvPicPr>
            <p:cNvPr id="31" name="Immagine 30">
              <a:extLst>
                <a:ext uri="{FF2B5EF4-FFF2-40B4-BE49-F238E27FC236}">
                  <a16:creationId xmlns:a16="http://schemas.microsoft.com/office/drawing/2014/main" id="{55224ADB-2AEF-4988-A8A7-4BFB7D1F5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10"/>
                </a:ext>
              </a:extLst>
            </a:blip>
            <a:stretch>
              <a:fillRect/>
            </a:stretch>
          </p:blipFill>
          <p:spPr>
            <a:xfrm>
              <a:off x="3832670" y="4280858"/>
              <a:ext cx="788268" cy="788268"/>
            </a:xfrm>
            <a:prstGeom prst="rect">
              <a:avLst/>
            </a:prstGeom>
          </p:spPr>
        </p:pic>
        <p:sp>
          <p:nvSpPr>
            <p:cNvPr id="32" name="Titolo 1">
              <a:extLst>
                <a:ext uri="{FF2B5EF4-FFF2-40B4-BE49-F238E27FC236}">
                  <a16:creationId xmlns:a16="http://schemas.microsoft.com/office/drawing/2014/main" id="{366D6B0A-7DF7-4561-B040-4148CD64E235}"/>
                </a:ext>
              </a:extLst>
            </p:cNvPr>
            <p:cNvSpPr txBox="1">
              <a:spLocks/>
            </p:cNvSpPr>
            <p:nvPr/>
          </p:nvSpPr>
          <p:spPr>
            <a:xfrm>
              <a:off x="4903816" y="3187995"/>
              <a:ext cx="5999359" cy="795307"/>
            </a:xfrm>
            <a:prstGeom prst="rect">
              <a:avLst/>
            </a:prstGeom>
            <a:effectLst>
              <a:outerShdw blurRad="25400" dir="17880000">
                <a:srgbClr val="000000">
                  <a:alpha val="46000"/>
                </a:srgbClr>
              </a:outerShdw>
            </a:effectLst>
          </p:spPr>
          <p:txBody>
            <a:bodyPr vert="horz" lIns="0" tIns="108000" rIns="91440" bIns="45720" rtlCol="0" anchor="ctr">
              <a:norm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000" kern="1200">
                  <a:ln>
                    <a:solidFill>
                      <a:schemeClr val="bg1">
                        <a:lumMod val="75000"/>
                        <a:lumOff val="25000"/>
                        <a:alpha val="10000"/>
                      </a:schemeClr>
                    </a:solidFill>
                  </a:ln>
                  <a:solidFill>
                    <a:schemeClr val="tx2"/>
                  </a:solidFill>
                  <a:effectLst>
                    <a:outerShdw blurRad="9525" dist="25400" dir="14640000" algn="tl" rotWithShape="0">
                      <a:schemeClr val="bg1">
                        <a:alpha val="30000"/>
                      </a:schemeClr>
                    </a:outerShdw>
                  </a:effectLst>
                  <a:latin typeface="+mj-lt"/>
                  <a:ea typeface="+mj-ea"/>
                  <a:cs typeface="Trebuchet M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pPr algn="l"/>
              <a:r>
                <a:rPr lang="it-IT" sz="2200" b="1" dirty="0"/>
                <a:t>Sara Martinengo – DISAFA </a:t>
              </a:r>
              <a:r>
                <a:rPr lang="it-IT" sz="2200" b="1" dirty="0" err="1"/>
                <a:t>UniTO</a:t>
              </a:r>
              <a:endParaRPr lang="it-IT" sz="2200" b="1" dirty="0"/>
            </a:p>
          </p:txBody>
        </p:sp>
        <p:sp>
          <p:nvSpPr>
            <p:cNvPr id="33" name="Titolo 1">
              <a:extLst>
                <a:ext uri="{FF2B5EF4-FFF2-40B4-BE49-F238E27FC236}">
                  <a16:creationId xmlns:a16="http://schemas.microsoft.com/office/drawing/2014/main" id="{ED76DEA1-F551-42A2-8B58-D0BBB7E7D2D4}"/>
                </a:ext>
              </a:extLst>
            </p:cNvPr>
            <p:cNvSpPr txBox="1">
              <a:spLocks/>
            </p:cNvSpPr>
            <p:nvPr/>
          </p:nvSpPr>
          <p:spPr>
            <a:xfrm>
              <a:off x="4950248" y="4268250"/>
              <a:ext cx="6534379" cy="795307"/>
            </a:xfrm>
            <a:prstGeom prst="rect">
              <a:avLst/>
            </a:prstGeom>
            <a:effectLst>
              <a:outerShdw blurRad="25400" dir="17880000">
                <a:srgbClr val="000000">
                  <a:alpha val="46000"/>
                </a:srgbClr>
              </a:outerShdw>
            </a:effectLst>
          </p:spPr>
          <p:txBody>
            <a:bodyPr vert="horz" lIns="0" tIns="108000" rIns="91440" bIns="45720" rtlCol="0" anchor="ctr">
              <a:no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000" kern="1200">
                  <a:ln>
                    <a:solidFill>
                      <a:schemeClr val="bg1">
                        <a:lumMod val="75000"/>
                        <a:lumOff val="25000"/>
                        <a:alpha val="10000"/>
                      </a:schemeClr>
                    </a:solidFill>
                  </a:ln>
                  <a:solidFill>
                    <a:schemeClr val="tx2"/>
                  </a:solidFill>
                  <a:effectLst>
                    <a:outerShdw blurRad="9525" dist="25400" dir="14640000" algn="tl" rotWithShape="0">
                      <a:schemeClr val="bg1">
                        <a:alpha val="30000"/>
                      </a:schemeClr>
                    </a:outerShdw>
                  </a:effectLst>
                  <a:latin typeface="+mj-lt"/>
                  <a:ea typeface="+mj-ea"/>
                  <a:cs typeface="Trebuchet MS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 eaLnBrk="1" hangingPunct="1">
                <a:defRPr>
                  <a:solidFill>
                    <a:schemeClr val="tx2"/>
                  </a:solidFill>
                </a:defRPr>
              </a:lvl6pPr>
              <a:lvl7pPr eaLnBrk="1" hangingPunct="1">
                <a:defRPr>
                  <a:solidFill>
                    <a:schemeClr val="tx2"/>
                  </a:solidFill>
                </a:defRPr>
              </a:lvl7pPr>
              <a:lvl8pPr eaLnBrk="1" hangingPunct="1">
                <a:defRPr>
                  <a:solidFill>
                    <a:schemeClr val="tx2"/>
                  </a:solidFill>
                </a:defRPr>
              </a:lvl8pPr>
              <a:lvl9pPr eaLnBrk="1" hangingPunct="1">
                <a:defRPr>
                  <a:solidFill>
                    <a:schemeClr val="tx2"/>
                  </a:solidFill>
                </a:defRPr>
              </a:lvl9pPr>
            </a:lstStyle>
            <a:p>
              <a:pPr algn="l"/>
              <a:r>
                <a:rPr lang="en-US" sz="2200" b="1" dirty="0"/>
                <a:t>Rice </a:t>
              </a:r>
              <a:r>
                <a:rPr lang="en-US" sz="2200" b="1" dirty="0" err="1"/>
                <a:t>Agro</a:t>
              </a:r>
              <a:r>
                <a:rPr lang="en-US" sz="2200" b="1" dirty="0"/>
                <a:t>-ecosystem and Environmental Research</a:t>
              </a:r>
              <a:endParaRPr lang="it-IT" sz="2200" b="1" dirty="0"/>
            </a:p>
          </p:txBody>
        </p:sp>
      </p:grpSp>
      <p:pic>
        <p:nvPicPr>
          <p:cNvPr id="4" name="Immagine 3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5D1BE37B-EBA8-431E-993A-90D44870E72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4587" b="2939"/>
          <a:stretch/>
        </p:blipFill>
        <p:spPr>
          <a:xfrm>
            <a:off x="934165" y="4711763"/>
            <a:ext cx="1998620" cy="1325243"/>
          </a:xfrm>
          <a:prstGeom prst="rect">
            <a:avLst/>
          </a:prstGeom>
        </p:spPr>
      </p:pic>
      <p:sp>
        <p:nvSpPr>
          <p:cNvPr id="19" name="Sottotitolo 3">
            <a:extLst>
              <a:ext uri="{FF2B5EF4-FFF2-40B4-BE49-F238E27FC236}">
                <a16:creationId xmlns:a16="http://schemas.microsoft.com/office/drawing/2014/main" id="{60EDA196-7FCC-4D2B-9F9F-98C4E625BE07}"/>
              </a:ext>
            </a:extLst>
          </p:cNvPr>
          <p:cNvSpPr txBox="1">
            <a:spLocks/>
          </p:cNvSpPr>
          <p:nvPr/>
        </p:nvSpPr>
        <p:spPr>
          <a:xfrm>
            <a:off x="4540950" y="1654752"/>
            <a:ext cx="6849898" cy="1259728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2200" b="1" dirty="0">
                <a:latin typeface="+mj-lt"/>
                <a:ea typeface="+mj-ea"/>
              </a:rPr>
              <a:t>Funding: P-rice </a:t>
            </a:r>
            <a:r>
              <a:rPr lang="en-US" sz="2200" b="1" dirty="0" err="1">
                <a:latin typeface="+mj-lt"/>
                <a:ea typeface="+mj-ea"/>
              </a:rPr>
              <a:t>Fosforo</a:t>
            </a:r>
            <a:r>
              <a:rPr lang="en-US" sz="2200" b="1" dirty="0">
                <a:latin typeface="+mj-lt"/>
                <a:ea typeface="+mj-ea"/>
              </a:rPr>
              <a:t> in </a:t>
            </a:r>
            <a:r>
              <a:rPr lang="en-US" sz="2200" b="1" dirty="0" err="1">
                <a:latin typeface="+mj-lt"/>
                <a:ea typeface="+mj-ea"/>
              </a:rPr>
              <a:t>risaia</a:t>
            </a:r>
            <a:r>
              <a:rPr lang="en-US" sz="2200" b="1" dirty="0">
                <a:latin typeface="+mj-lt"/>
                <a:ea typeface="+mj-ea"/>
              </a:rPr>
              <a:t>: </a:t>
            </a:r>
            <a:r>
              <a:rPr lang="en-US" sz="2200" b="1" dirty="0" err="1">
                <a:latin typeface="+mj-lt"/>
                <a:ea typeface="+mj-ea"/>
              </a:rPr>
              <a:t>equilibrio</a:t>
            </a:r>
            <a:r>
              <a:rPr lang="en-US" sz="2200" b="1" dirty="0">
                <a:latin typeface="+mj-lt"/>
                <a:ea typeface="+mj-ea"/>
              </a:rPr>
              <a:t> </a:t>
            </a:r>
            <a:r>
              <a:rPr lang="en-US" sz="2200" b="1" dirty="0" err="1">
                <a:latin typeface="+mj-lt"/>
                <a:ea typeface="+mj-ea"/>
              </a:rPr>
              <a:t>tra</a:t>
            </a:r>
            <a:r>
              <a:rPr lang="en-US" sz="2200" b="1" dirty="0">
                <a:latin typeface="+mj-lt"/>
                <a:ea typeface="+mj-ea"/>
              </a:rPr>
              <a:t> </a:t>
            </a:r>
            <a:r>
              <a:rPr lang="en-US" sz="2200" b="1" dirty="0" err="1">
                <a:latin typeface="+mj-lt"/>
                <a:ea typeface="+mj-ea"/>
              </a:rPr>
              <a:t>produttività</a:t>
            </a:r>
            <a:r>
              <a:rPr lang="en-US" sz="2200" b="1" dirty="0">
                <a:latin typeface="+mj-lt"/>
                <a:ea typeface="+mj-ea"/>
              </a:rPr>
              <a:t> e </a:t>
            </a:r>
            <a:r>
              <a:rPr lang="en-US" sz="2200" b="1" dirty="0" err="1">
                <a:latin typeface="+mj-lt"/>
                <a:ea typeface="+mj-ea"/>
              </a:rPr>
              <a:t>ambiente</a:t>
            </a:r>
            <a:r>
              <a:rPr lang="en-US" sz="2200" b="1" dirty="0">
                <a:latin typeface="+mj-lt"/>
                <a:ea typeface="+mj-ea"/>
              </a:rPr>
              <a:t> </a:t>
            </a:r>
            <a:r>
              <a:rPr lang="en-US" sz="2200" b="1" dirty="0" err="1">
                <a:latin typeface="+mj-lt"/>
                <a:ea typeface="+mj-ea"/>
              </a:rPr>
              <a:t>nell'ottica</a:t>
            </a:r>
            <a:r>
              <a:rPr lang="en-US" sz="2200" b="1" dirty="0">
                <a:latin typeface="+mj-lt"/>
                <a:ea typeface="+mj-ea"/>
              </a:rPr>
              <a:t> </a:t>
            </a:r>
            <a:r>
              <a:rPr lang="en-US" sz="2200" b="1" dirty="0" err="1">
                <a:latin typeface="+mj-lt"/>
                <a:ea typeface="+mj-ea"/>
              </a:rPr>
              <a:t>delle</a:t>
            </a:r>
            <a:r>
              <a:rPr lang="en-US" sz="2200" b="1" dirty="0">
                <a:latin typeface="+mj-lt"/>
                <a:ea typeface="+mj-ea"/>
              </a:rPr>
              <a:t> </a:t>
            </a:r>
            <a:r>
              <a:rPr lang="en-US" sz="2200" b="1" dirty="0" err="1">
                <a:latin typeface="+mj-lt"/>
                <a:ea typeface="+mj-ea"/>
              </a:rPr>
              <a:t>nuove</a:t>
            </a:r>
            <a:r>
              <a:rPr lang="en-US" sz="2200" b="1" dirty="0">
                <a:latin typeface="+mj-lt"/>
                <a:ea typeface="+mj-ea"/>
              </a:rPr>
              <a:t> </a:t>
            </a:r>
            <a:r>
              <a:rPr lang="en-US" sz="2200" b="1" dirty="0" err="1">
                <a:latin typeface="+mj-lt"/>
                <a:ea typeface="+mj-ea"/>
              </a:rPr>
              <a:t>pratiche</a:t>
            </a:r>
            <a:r>
              <a:rPr lang="en-US" sz="2200" b="1" dirty="0">
                <a:latin typeface="+mj-lt"/>
                <a:ea typeface="+mj-ea"/>
              </a:rPr>
              <a:t> </a:t>
            </a:r>
            <a:r>
              <a:rPr lang="en-US" sz="2200" b="1" dirty="0" err="1">
                <a:latin typeface="+mj-lt"/>
                <a:ea typeface="+mj-ea"/>
              </a:rPr>
              <a:t>agronomiche</a:t>
            </a:r>
            <a:endParaRPr lang="en-US" sz="2200" b="1" dirty="0">
              <a:latin typeface="+mj-lt"/>
              <a:ea typeface="+mj-ea"/>
            </a:endParaRPr>
          </a:p>
          <a:p>
            <a:pPr marL="0" indent="0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2200" b="1" dirty="0">
                <a:latin typeface="+mj-lt"/>
                <a:ea typeface="+mj-ea"/>
              </a:rPr>
              <a:t>PSR </a:t>
            </a:r>
            <a:r>
              <a:rPr lang="en-US" sz="2200" b="1" dirty="0" err="1">
                <a:latin typeface="+mj-lt"/>
                <a:ea typeface="+mj-ea"/>
              </a:rPr>
              <a:t>Lombardia</a:t>
            </a:r>
            <a:r>
              <a:rPr lang="en-US" sz="2200" b="1" dirty="0">
                <a:latin typeface="+mj-lt"/>
                <a:ea typeface="+mj-ea"/>
              </a:rPr>
              <a:t> 2014-2020</a:t>
            </a:r>
          </a:p>
          <a:p>
            <a:pPr>
              <a:lnSpc>
                <a:spcPct val="90000"/>
              </a:lnSpc>
            </a:pPr>
            <a:endParaRPr lang="en-US" sz="1800" dirty="0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24145FC3-8C63-4471-BE71-C5E39CE9B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003" y="1738292"/>
            <a:ext cx="846574" cy="846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itolo 1">
            <a:extLst>
              <a:ext uri="{FF2B5EF4-FFF2-40B4-BE49-F238E27FC236}">
                <a16:creationId xmlns:a16="http://schemas.microsoft.com/office/drawing/2014/main" id="{9CEDAF49-BF0B-4E56-9E5B-DA225EE3ACA3}"/>
              </a:ext>
            </a:extLst>
          </p:cNvPr>
          <p:cNvSpPr txBox="1">
            <a:spLocks/>
          </p:cNvSpPr>
          <p:nvPr/>
        </p:nvSpPr>
        <p:spPr>
          <a:xfrm>
            <a:off x="3589003" y="3106621"/>
            <a:ext cx="7576302" cy="72569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0" tIns="10800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it-IT" b="1" dirty="0"/>
              <a:t>Up for </a:t>
            </a:r>
            <a:r>
              <a:rPr lang="it-IT" b="1" dirty="0" err="1"/>
              <a:t>questions</a:t>
            </a:r>
            <a:r>
              <a:rPr lang="it-IT" b="1" dirty="0"/>
              <a:t> and </a:t>
            </a:r>
            <a:r>
              <a:rPr lang="it-IT" b="1" dirty="0" err="1"/>
              <a:t>suggestions</a:t>
            </a:r>
            <a:r>
              <a:rPr lang="it-IT" b="1" dirty="0"/>
              <a:t>!</a:t>
            </a:r>
          </a:p>
        </p:txBody>
      </p:sp>
      <p:sp>
        <p:nvSpPr>
          <p:cNvPr id="3" name="Triangolo rettangolo 2">
            <a:extLst>
              <a:ext uri="{FF2B5EF4-FFF2-40B4-BE49-F238E27FC236}">
                <a16:creationId xmlns:a16="http://schemas.microsoft.com/office/drawing/2014/main" id="{5789A674-562D-4575-B710-BEB05D39D5D4}"/>
              </a:ext>
            </a:extLst>
          </p:cNvPr>
          <p:cNvSpPr/>
          <p:nvPr/>
        </p:nvSpPr>
        <p:spPr>
          <a:xfrm rot="16200000">
            <a:off x="8727141" y="3404293"/>
            <a:ext cx="4166681" cy="2740733"/>
          </a:xfrm>
          <a:prstGeom prst="rtTriangle">
            <a:avLst/>
          </a:prstGeom>
          <a:solidFill>
            <a:srgbClr val="246A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" name="Picture 7">
            <a:extLst>
              <a:ext uri="{FF2B5EF4-FFF2-40B4-BE49-F238E27FC236}">
                <a16:creationId xmlns:a16="http://schemas.microsoft.com/office/drawing/2014/main" id="{14DD3D65-FCC2-45CD-81F5-E078985E49F9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10692454" y="5019472"/>
            <a:ext cx="1499546" cy="1809797"/>
          </a:xfrm>
          <a:prstGeom prst="rect">
            <a:avLst/>
          </a:prstGeom>
        </p:spPr>
      </p:pic>
      <p:pic>
        <p:nvPicPr>
          <p:cNvPr id="24" name="Picture 8">
            <a:extLst>
              <a:ext uri="{FF2B5EF4-FFF2-40B4-BE49-F238E27FC236}">
                <a16:creationId xmlns:a16="http://schemas.microsoft.com/office/drawing/2014/main" id="{1FEC6802-7448-49A8-934F-FF52F8CD3DBA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9984473" y="6065224"/>
            <a:ext cx="732974" cy="738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0444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93813dd7ca6ad654711aa0ab317e03a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f11dc0ce689dd3925e84e4e35398c6e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231547-F69E-41A9-93A9-B70B5E3064F1}">
  <ds:schemaRefs>
    <ds:schemaRef ds:uri="http://schemas.microsoft.com/office/2006/documentManagement/types"/>
    <ds:schemaRef ds:uri="http://www.w3.org/XML/1998/namespace"/>
    <ds:schemaRef ds:uri="71af3243-3dd4-4a8d-8c0d-dd76da1f02a5"/>
    <ds:schemaRef ds:uri="http://purl.org/dc/elements/1.1/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16c05727-aa75-4e4a-9b5f-8a80a1165891"/>
  </ds:schemaRefs>
</ds:datastoreItem>
</file>

<file path=customXml/itemProps2.xml><?xml version="1.0" encoding="utf-8"?>
<ds:datastoreItem xmlns:ds="http://schemas.openxmlformats.org/officeDocument/2006/customXml" ds:itemID="{6EA402E5-52EF-430B-8CCB-B4AAA8C467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7A7C301-87CC-4EB1-AF40-15075522FC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3774</TotalTime>
  <Words>561</Words>
  <Application>Microsoft Office PowerPoint</Application>
  <PresentationFormat>Widescreen</PresentationFormat>
  <Paragraphs>115</Paragraphs>
  <Slides>7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6" baseType="lpstr">
      <vt:lpstr>Aileron Regular</vt:lpstr>
      <vt:lpstr>Arial</vt:lpstr>
      <vt:lpstr>Arimo</vt:lpstr>
      <vt:lpstr>Calibri</vt:lpstr>
      <vt:lpstr>Calibri Light</vt:lpstr>
      <vt:lpstr>Inter</vt:lpstr>
      <vt:lpstr>Kollektif</vt:lpstr>
      <vt:lpstr>Wingdings 2</vt:lpstr>
      <vt:lpstr>Tema di Office</vt:lpstr>
      <vt:lpstr>Presentazione standard di PowerPoint</vt:lpstr>
      <vt:lpstr>Presentazione standard di PowerPoint</vt:lpstr>
      <vt:lpstr>Methods</vt:lpstr>
      <vt:lpstr>Presentazione standard di PowerPoint</vt:lpstr>
      <vt:lpstr>Presentazione standard di PowerPoint</vt:lpstr>
      <vt:lpstr>Presentazione standard di PowerPoint</vt:lpstr>
      <vt:lpstr>Thank you for the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phosphorus availability and uptake by paddy rice: soil testing and plant responses</dc:title>
  <dc:creator>Sara Martinengo</dc:creator>
  <cp:lastModifiedBy>Sara Martinengo</cp:lastModifiedBy>
  <cp:revision>127</cp:revision>
  <cp:lastPrinted>2022-02-07T11:57:47Z</cp:lastPrinted>
  <dcterms:created xsi:type="dcterms:W3CDTF">2022-01-12T13:52:21Z</dcterms:created>
  <dcterms:modified xsi:type="dcterms:W3CDTF">2022-07-12T09:41:25Z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