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56" r:id="rId5"/>
    <p:sldId id="269" r:id="rId6"/>
    <p:sldId id="305" r:id="rId7"/>
    <p:sldId id="297" r:id="rId8"/>
    <p:sldId id="303" r:id="rId9"/>
    <p:sldId id="311" r:id="rId10"/>
    <p:sldId id="299" r:id="rId11"/>
    <p:sldId id="307" r:id="rId12"/>
    <p:sldId id="308" r:id="rId13"/>
    <p:sldId id="301" r:id="rId14"/>
    <p:sldId id="309" r:id="rId15"/>
    <p:sldId id="293" r:id="rId16"/>
    <p:sldId id="276" r:id="rId17"/>
    <p:sldId id="310" r:id="rId18"/>
  </p:sldIdLst>
  <p:sldSz cx="12192000" cy="6858000"/>
  <p:notesSz cx="6858000" cy="9144000"/>
  <p:defaultTextStyle>
    <a:defPPr rtl="0">
      <a:defRPr lang="it-IT"/>
    </a:defPPr>
    <a:lvl1pPr marL="0" algn="l" defTabSz="914400" rtl="0" eaLnBrk="1" latinLnBrk="0" hangingPunct="1">
      <a:defRPr lang="it-IT" sz="1800" kern="1200">
        <a:solidFill>
          <a:schemeClr val="tx1"/>
        </a:solidFill>
        <a:latin typeface="+mn-lt"/>
        <a:ea typeface="+mn-ea"/>
        <a:cs typeface="+mn-cs"/>
      </a:defRPr>
    </a:lvl1pPr>
    <a:lvl2pPr marL="457200" algn="l" defTabSz="914400" rtl="0" eaLnBrk="1" latinLnBrk="0" hangingPunct="1">
      <a:defRPr lang="it-IT" sz="1800" kern="1200">
        <a:solidFill>
          <a:schemeClr val="tx1"/>
        </a:solidFill>
        <a:latin typeface="+mn-lt"/>
        <a:ea typeface="+mn-ea"/>
        <a:cs typeface="+mn-cs"/>
      </a:defRPr>
    </a:lvl2pPr>
    <a:lvl3pPr marL="914400" algn="l" defTabSz="914400" rtl="0" eaLnBrk="1" latinLnBrk="0" hangingPunct="1">
      <a:defRPr lang="it-IT" sz="1800" kern="1200">
        <a:solidFill>
          <a:schemeClr val="tx1"/>
        </a:solidFill>
        <a:latin typeface="+mn-lt"/>
        <a:ea typeface="+mn-ea"/>
        <a:cs typeface="+mn-cs"/>
      </a:defRPr>
    </a:lvl3pPr>
    <a:lvl4pPr marL="1371600" algn="l" defTabSz="914400" rtl="0" eaLnBrk="1" latinLnBrk="0" hangingPunct="1">
      <a:defRPr lang="it-IT" sz="1800" kern="1200">
        <a:solidFill>
          <a:schemeClr val="tx1"/>
        </a:solidFill>
        <a:latin typeface="+mn-lt"/>
        <a:ea typeface="+mn-ea"/>
        <a:cs typeface="+mn-cs"/>
      </a:defRPr>
    </a:lvl4pPr>
    <a:lvl5pPr marL="1828800" algn="l" defTabSz="914400" rtl="0" eaLnBrk="1" latinLnBrk="0" hangingPunct="1">
      <a:defRPr lang="it-IT" sz="1800" kern="1200">
        <a:solidFill>
          <a:schemeClr val="tx1"/>
        </a:solidFill>
        <a:latin typeface="+mn-lt"/>
        <a:ea typeface="+mn-ea"/>
        <a:cs typeface="+mn-cs"/>
      </a:defRPr>
    </a:lvl5pPr>
    <a:lvl6pPr marL="2286000" algn="l" defTabSz="914400" rtl="0" eaLnBrk="1" latinLnBrk="0" hangingPunct="1">
      <a:defRPr lang="it-IT" sz="1800" kern="1200">
        <a:solidFill>
          <a:schemeClr val="tx1"/>
        </a:solidFill>
        <a:latin typeface="+mn-lt"/>
        <a:ea typeface="+mn-ea"/>
        <a:cs typeface="+mn-cs"/>
      </a:defRPr>
    </a:lvl6pPr>
    <a:lvl7pPr marL="2743200" algn="l" defTabSz="914400" rtl="0" eaLnBrk="1" latinLnBrk="0" hangingPunct="1">
      <a:defRPr lang="it-IT" sz="1800" kern="1200">
        <a:solidFill>
          <a:schemeClr val="tx1"/>
        </a:solidFill>
        <a:latin typeface="+mn-lt"/>
        <a:ea typeface="+mn-ea"/>
        <a:cs typeface="+mn-cs"/>
      </a:defRPr>
    </a:lvl7pPr>
    <a:lvl8pPr marL="3200400" algn="l" defTabSz="914400" rtl="0" eaLnBrk="1" latinLnBrk="0" hangingPunct="1">
      <a:defRPr lang="it-IT" sz="1800" kern="1200">
        <a:solidFill>
          <a:schemeClr val="tx1"/>
        </a:solidFill>
        <a:latin typeface="+mn-lt"/>
        <a:ea typeface="+mn-ea"/>
        <a:cs typeface="+mn-cs"/>
      </a:defRPr>
    </a:lvl8pPr>
    <a:lvl9pPr marL="3657600" algn="l" defTabSz="914400" rtl="0" eaLnBrk="1" latinLnBrk="0" hangingPunct="1">
      <a:defRPr lang="it-IT"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3144" userDrawn="1">
          <p15:clr>
            <a:srgbClr val="A4A3A4"/>
          </p15:clr>
        </p15:guide>
        <p15:guide id="3" orient="horz" pos="9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ore"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4B1156A-380E-4F78-BDF5-A606A8083BF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204" autoAdjust="0"/>
  </p:normalViewPr>
  <p:slideViewPr>
    <p:cSldViewPr snapToGrid="0">
      <p:cViewPr varScale="1">
        <p:scale>
          <a:sx n="78" d="100"/>
          <a:sy n="78" d="100"/>
        </p:scale>
        <p:origin x="878" y="58"/>
      </p:cViewPr>
      <p:guideLst>
        <p:guide orient="horz" pos="792"/>
        <p:guide pos="3144"/>
        <p:guide orient="horz" pos="960"/>
      </p:guideLst>
    </p:cSldViewPr>
  </p:slideViewPr>
  <p:outlineViewPr>
    <p:cViewPr>
      <p:scale>
        <a:sx n="33" d="100"/>
        <a:sy n="33" d="100"/>
      </p:scale>
      <p:origin x="0" y="-11942"/>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82" d="100"/>
          <a:sy n="82" d="100"/>
        </p:scale>
        <p:origin x="32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CCAE72A9-67A2-4FB1-BBF6-740F2C2EAA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it-IT" sz="1200"/>
            </a:lvl1pPr>
          </a:lstStyle>
          <a:p>
            <a:pPr rtl="0"/>
            <a:endParaRPr lang="it-IT" dirty="0"/>
          </a:p>
        </p:txBody>
      </p:sp>
      <p:sp>
        <p:nvSpPr>
          <p:cNvPr id="3" name="Segnaposto data 2">
            <a:extLst>
              <a:ext uri="{FF2B5EF4-FFF2-40B4-BE49-F238E27FC236}">
                <a16:creationId xmlns:a16="http://schemas.microsoft.com/office/drawing/2014/main" id="{127B748C-466C-45D8-970C-D4FB4FE80C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it-IT" sz="1200"/>
            </a:lvl1pPr>
          </a:lstStyle>
          <a:p>
            <a:pPr rtl="0"/>
            <a:fld id="{5EE6855F-C6D8-402B-A760-B636ECE6A8B7}" type="datetime1">
              <a:rPr lang="it-IT" smtClean="0"/>
              <a:t>10/06/2024</a:t>
            </a:fld>
            <a:endParaRPr lang="it-IT" dirty="0"/>
          </a:p>
        </p:txBody>
      </p:sp>
      <p:sp>
        <p:nvSpPr>
          <p:cNvPr id="4" name="Segnaposto piè di pagina 3">
            <a:extLst>
              <a:ext uri="{FF2B5EF4-FFF2-40B4-BE49-F238E27FC236}">
                <a16:creationId xmlns:a16="http://schemas.microsoft.com/office/drawing/2014/main" id="{EAA8C23F-271A-4B7C-87EC-108046165C7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it-IT" sz="1200"/>
            </a:lvl1pPr>
          </a:lstStyle>
          <a:p>
            <a:pPr rtl="0"/>
            <a:endParaRPr lang="it-IT" dirty="0"/>
          </a:p>
        </p:txBody>
      </p:sp>
      <p:sp>
        <p:nvSpPr>
          <p:cNvPr id="5" name="Segnaposto numero diapositiva 4">
            <a:extLst>
              <a:ext uri="{FF2B5EF4-FFF2-40B4-BE49-F238E27FC236}">
                <a16:creationId xmlns:a16="http://schemas.microsoft.com/office/drawing/2014/main" id="{D3E7ABF6-4152-4126-AC20-23B44A3111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it-IT" sz="1200"/>
            </a:lvl1pPr>
          </a:lstStyle>
          <a:p>
            <a:pPr rtl="0"/>
            <a:fld id="{BBEB6193-5AA7-489B-8575-00593FC261DE}" type="slidenum">
              <a:rPr lang="it-IT" smtClean="0"/>
              <a:t>‹N›</a:t>
            </a:fld>
            <a:endParaRPr lang="it-IT" dirty="0"/>
          </a:p>
        </p:txBody>
      </p:sp>
    </p:spTree>
    <p:extLst>
      <p:ext uri="{BB962C8B-B14F-4D97-AF65-F5344CB8AC3E}">
        <p14:creationId xmlns:p14="http://schemas.microsoft.com/office/powerpoint/2010/main" val="13054054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it-IT" sz="1200"/>
            </a:lvl1pPr>
          </a:lstStyle>
          <a:p>
            <a:pPr rtl="0"/>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it-IT" sz="1200"/>
            </a:lvl1pPr>
          </a:lstStyle>
          <a:p>
            <a:fld id="{BF8E831D-3DFC-498F-9AE1-DB4AFB558AE6}" type="datetime1">
              <a:rPr lang="it-IT" smtClean="0"/>
              <a:pPr/>
              <a:t>10/06/2024</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it-IT"/>
            </a:defPPr>
          </a:lstStyle>
          <a:p>
            <a:pPr rtl="0"/>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it-IT"/>
            </a:defPPr>
          </a:lstStyle>
          <a:p>
            <a:pPr lvl="0" rtl="0"/>
            <a:r>
              <a:rPr lang="it-IT"/>
              <a:t>Fare clic per modificare lo stile del titolo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it-IT" sz="1200"/>
            </a:lvl1pPr>
          </a:lstStyle>
          <a:p>
            <a:pPr rtl="0"/>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it-IT" sz="1200"/>
            </a:lvl1pPr>
          </a:lstStyle>
          <a:p>
            <a:pPr rtl="0"/>
            <a:fld id="{10895658-EA1F-4910-80AB-4DA76E167475}" type="slidenum">
              <a:rPr lang="it-IT" smtClean="0"/>
              <a:t>‹N›</a:t>
            </a:fld>
            <a:endParaRPr lang="it-IT" dirty="0"/>
          </a:p>
        </p:txBody>
      </p:sp>
    </p:spTree>
    <p:extLst>
      <p:ext uri="{BB962C8B-B14F-4D97-AF65-F5344CB8AC3E}">
        <p14:creationId xmlns:p14="http://schemas.microsoft.com/office/powerpoint/2010/main" val="3414773127"/>
      </p:ext>
    </p:extLst>
  </p:cSld>
  <p:clrMap bg1="lt1" tx1="dk1" bg2="lt2" tx2="dk2" accent1="accent1" accent2="accent2" accent3="accent3" accent4="accent4" accent5="accent5" accent6="accent6" hlink="hlink" folHlink="folHlink"/>
  <p:notesStyle>
    <a:lvl1pPr marL="0" algn="l" defTabSz="914400" rtl="0" eaLnBrk="1" latinLnBrk="0" hangingPunct="1">
      <a:defRPr lang="it-IT" sz="1200" kern="1200">
        <a:solidFill>
          <a:schemeClr val="tx1"/>
        </a:solidFill>
        <a:latin typeface="+mn-lt"/>
        <a:ea typeface="+mn-ea"/>
        <a:cs typeface="+mn-cs"/>
      </a:defRPr>
    </a:lvl1pPr>
    <a:lvl2pPr marL="457200" algn="l" defTabSz="914400" rtl="0" eaLnBrk="1" latinLnBrk="0" hangingPunct="1">
      <a:defRPr lang="it-IT" sz="1200" kern="1200">
        <a:solidFill>
          <a:schemeClr val="tx1"/>
        </a:solidFill>
        <a:latin typeface="+mn-lt"/>
        <a:ea typeface="+mn-ea"/>
        <a:cs typeface="+mn-cs"/>
      </a:defRPr>
    </a:lvl2pPr>
    <a:lvl3pPr marL="914400" algn="l" defTabSz="914400" rtl="0" eaLnBrk="1" latinLnBrk="0" hangingPunct="1">
      <a:defRPr lang="it-IT" sz="1200" kern="1200">
        <a:solidFill>
          <a:schemeClr val="tx1"/>
        </a:solidFill>
        <a:latin typeface="+mn-lt"/>
        <a:ea typeface="+mn-ea"/>
        <a:cs typeface="+mn-cs"/>
      </a:defRPr>
    </a:lvl3pPr>
    <a:lvl4pPr marL="1371600" algn="l" defTabSz="914400" rtl="0" eaLnBrk="1" latinLnBrk="0" hangingPunct="1">
      <a:defRPr lang="it-IT" sz="1200" kern="1200">
        <a:solidFill>
          <a:schemeClr val="tx1"/>
        </a:solidFill>
        <a:latin typeface="+mn-lt"/>
        <a:ea typeface="+mn-ea"/>
        <a:cs typeface="+mn-cs"/>
      </a:defRPr>
    </a:lvl4pPr>
    <a:lvl5pPr marL="1828800" algn="l" defTabSz="914400" rtl="0" eaLnBrk="1" latinLnBrk="0" hangingPunct="1">
      <a:defRPr lang="it-IT" sz="1200" kern="1200">
        <a:solidFill>
          <a:schemeClr val="tx1"/>
        </a:solidFill>
        <a:latin typeface="+mn-lt"/>
        <a:ea typeface="+mn-ea"/>
        <a:cs typeface="+mn-cs"/>
      </a:defRPr>
    </a:lvl5pPr>
    <a:lvl6pPr marL="2286000" algn="l" defTabSz="914400" rtl="0" eaLnBrk="1" latinLnBrk="0" hangingPunct="1">
      <a:defRPr lang="it-IT" sz="1200" kern="1200">
        <a:solidFill>
          <a:schemeClr val="tx1"/>
        </a:solidFill>
        <a:latin typeface="+mn-lt"/>
        <a:ea typeface="+mn-ea"/>
        <a:cs typeface="+mn-cs"/>
      </a:defRPr>
    </a:lvl6pPr>
    <a:lvl7pPr marL="2743200" algn="l" defTabSz="914400" rtl="0" eaLnBrk="1" latinLnBrk="0" hangingPunct="1">
      <a:defRPr lang="it-IT" sz="1200" kern="1200">
        <a:solidFill>
          <a:schemeClr val="tx1"/>
        </a:solidFill>
        <a:latin typeface="+mn-lt"/>
        <a:ea typeface="+mn-ea"/>
        <a:cs typeface="+mn-cs"/>
      </a:defRPr>
    </a:lvl7pPr>
    <a:lvl8pPr marL="3200400" algn="l" defTabSz="914400" rtl="0" eaLnBrk="1" latinLnBrk="0" hangingPunct="1">
      <a:defRPr lang="it-IT" sz="1200" kern="1200">
        <a:solidFill>
          <a:schemeClr val="tx1"/>
        </a:solidFill>
        <a:latin typeface="+mn-lt"/>
        <a:ea typeface="+mn-ea"/>
        <a:cs typeface="+mn-cs"/>
      </a:defRPr>
    </a:lvl8pPr>
    <a:lvl9pPr marL="3657600" algn="l" defTabSz="914400" rtl="0" eaLnBrk="1" latinLnBrk="0" hangingPunct="1">
      <a:defRPr lang="it-IT"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defPPr>
              <a:defRPr lang="it-IT"/>
            </a:defPPr>
          </a:lstStyle>
          <a:p>
            <a:pPr rtl="0"/>
            <a:endParaRPr lang="it-IT" dirty="0"/>
          </a:p>
        </p:txBody>
      </p:sp>
      <p:sp>
        <p:nvSpPr>
          <p:cNvPr id="4" name="Segnaposto numero diapositiva 3"/>
          <p:cNvSpPr>
            <a:spLocks noGrp="1"/>
          </p:cNvSpPr>
          <p:nvPr>
            <p:ph type="sldNum" sz="quarter" idx="5"/>
          </p:nvPr>
        </p:nvSpPr>
        <p:spPr/>
        <p:txBody>
          <a:bodyPr rtlCol="0"/>
          <a:lstStyle>
            <a:defPPr>
              <a:defRPr lang="it-IT"/>
            </a:defPPr>
          </a:lstStyle>
          <a:p>
            <a:pPr rtl="0"/>
            <a:fld id="{10895658-EA1F-4910-80AB-4DA76E167475}" type="slidenum">
              <a:rPr lang="it-IT" smtClean="0"/>
              <a:t>1</a:t>
            </a:fld>
            <a:endParaRPr lang="it-IT" dirty="0"/>
          </a:p>
        </p:txBody>
      </p:sp>
    </p:spTree>
    <p:extLst>
      <p:ext uri="{BB962C8B-B14F-4D97-AF65-F5344CB8AC3E}">
        <p14:creationId xmlns:p14="http://schemas.microsoft.com/office/powerpoint/2010/main" val="2456864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rtl="0"/>
            <a:fld id="{10895658-EA1F-4910-80AB-4DA76E167475}" type="slidenum">
              <a:rPr lang="it-IT" smtClean="0"/>
              <a:t>4</a:t>
            </a:fld>
            <a:endParaRPr lang="it-IT" dirty="0"/>
          </a:p>
        </p:txBody>
      </p:sp>
    </p:spTree>
    <p:extLst>
      <p:ext uri="{BB962C8B-B14F-4D97-AF65-F5344CB8AC3E}">
        <p14:creationId xmlns:p14="http://schemas.microsoft.com/office/powerpoint/2010/main" val="1464926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defPPr>
              <a:defRPr lang="it-IT"/>
            </a:defPPr>
          </a:lstStyle>
          <a:p>
            <a:pPr rtl="0"/>
            <a:endParaRPr lang="it-IT" dirty="0"/>
          </a:p>
        </p:txBody>
      </p:sp>
      <p:sp>
        <p:nvSpPr>
          <p:cNvPr id="4" name="Segnaposto numero diapositiva 3"/>
          <p:cNvSpPr>
            <a:spLocks noGrp="1"/>
          </p:cNvSpPr>
          <p:nvPr>
            <p:ph type="sldNum" sz="quarter" idx="5"/>
          </p:nvPr>
        </p:nvSpPr>
        <p:spPr/>
        <p:txBody>
          <a:bodyPr rtlCol="0"/>
          <a:lstStyle>
            <a:defPPr>
              <a:defRPr lang="it-IT"/>
            </a:defPPr>
          </a:lstStyle>
          <a:p>
            <a:pPr rtl="0"/>
            <a:fld id="{10895658-EA1F-4910-80AB-4DA76E167475}" type="slidenum">
              <a:rPr lang="it-IT" smtClean="0"/>
              <a:t>11</a:t>
            </a:fld>
            <a:endParaRPr lang="it-IT" dirty="0"/>
          </a:p>
        </p:txBody>
      </p:sp>
    </p:spTree>
    <p:extLst>
      <p:ext uri="{BB962C8B-B14F-4D97-AF65-F5344CB8AC3E}">
        <p14:creationId xmlns:p14="http://schemas.microsoft.com/office/powerpoint/2010/main" val="3800019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defPPr>
              <a:defRPr lang="it-IT"/>
            </a:defPPr>
          </a:lstStyle>
          <a:p>
            <a:pPr rtl="0"/>
            <a:endParaRPr lang="it-IT" dirty="0"/>
          </a:p>
        </p:txBody>
      </p:sp>
      <p:sp>
        <p:nvSpPr>
          <p:cNvPr id="4" name="Segnaposto numero diapositiva 3"/>
          <p:cNvSpPr>
            <a:spLocks noGrp="1"/>
          </p:cNvSpPr>
          <p:nvPr>
            <p:ph type="sldNum" sz="quarter" idx="5"/>
          </p:nvPr>
        </p:nvSpPr>
        <p:spPr/>
        <p:txBody>
          <a:bodyPr rtlCol="0"/>
          <a:lstStyle>
            <a:defPPr>
              <a:defRPr lang="it-IT"/>
            </a:defPPr>
          </a:lstStyle>
          <a:p>
            <a:pPr rtl="0"/>
            <a:fld id="{10895658-EA1F-4910-80AB-4DA76E167475}" type="slidenum">
              <a:rPr lang="it-IT" smtClean="0"/>
              <a:t>12</a:t>
            </a:fld>
            <a:endParaRPr lang="it-IT" dirty="0"/>
          </a:p>
        </p:txBody>
      </p:sp>
    </p:spTree>
    <p:extLst>
      <p:ext uri="{BB962C8B-B14F-4D97-AF65-F5344CB8AC3E}">
        <p14:creationId xmlns:p14="http://schemas.microsoft.com/office/powerpoint/2010/main" val="1407739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defPPr>
              <a:defRPr lang="it-IT"/>
            </a:defPPr>
          </a:lstStyle>
          <a:p>
            <a:pPr rtl="0"/>
            <a:endParaRPr lang="it-IT" dirty="0"/>
          </a:p>
        </p:txBody>
      </p:sp>
      <p:sp>
        <p:nvSpPr>
          <p:cNvPr id="4" name="Segnaposto numero diapositiva 3"/>
          <p:cNvSpPr>
            <a:spLocks noGrp="1"/>
          </p:cNvSpPr>
          <p:nvPr>
            <p:ph type="sldNum" sz="quarter" idx="5"/>
          </p:nvPr>
        </p:nvSpPr>
        <p:spPr/>
        <p:txBody>
          <a:bodyPr rtlCol="0"/>
          <a:lstStyle>
            <a:defPPr>
              <a:defRPr lang="it-IT"/>
            </a:defPPr>
          </a:lstStyle>
          <a:p>
            <a:pPr rtl="0"/>
            <a:fld id="{10895658-EA1F-4910-80AB-4DA76E167475}" type="slidenum">
              <a:rPr lang="it-IT" smtClean="0"/>
              <a:t>13</a:t>
            </a:fld>
            <a:endParaRPr lang="it-IT" dirty="0"/>
          </a:p>
        </p:txBody>
      </p:sp>
    </p:spTree>
    <p:extLst>
      <p:ext uri="{BB962C8B-B14F-4D97-AF65-F5344CB8AC3E}">
        <p14:creationId xmlns:p14="http://schemas.microsoft.com/office/powerpoint/2010/main" val="3607125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svg"/><Relationship Id="rId10" Type="http://schemas.openxmlformats.org/officeDocument/2006/relationships/image" Target="../media/image5.png"/><Relationship Id="rId4" Type="http://schemas.openxmlformats.org/officeDocument/2006/relationships/image" Target="../media/image14.png"/><Relationship Id="rId9"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4.sv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lo titolo">
    <p:bg>
      <p:bgPr>
        <a:solidFill>
          <a:schemeClr val="accent2"/>
        </a:solidFill>
        <a:effectLst/>
      </p:bgPr>
    </p:bg>
    <p:spTree>
      <p:nvGrpSpPr>
        <p:cNvPr id="1" name=""/>
        <p:cNvGrpSpPr/>
        <p:nvPr/>
      </p:nvGrpSpPr>
      <p:grpSpPr>
        <a:xfrm>
          <a:off x="0" y="0"/>
          <a:ext cx="0" cy="0"/>
          <a:chOff x="0" y="0"/>
          <a:chExt cx="0" cy="0"/>
        </a:xfrm>
      </p:grpSpPr>
      <p:grpSp>
        <p:nvGrpSpPr>
          <p:cNvPr id="3" name="Gruppo 2">
            <a:extLst>
              <a:ext uri="{FF2B5EF4-FFF2-40B4-BE49-F238E27FC236}">
                <a16:creationId xmlns:a16="http://schemas.microsoft.com/office/drawing/2014/main" id="{E9AF4D7D-42EC-4F30-296A-81B05C4E7D57}"/>
              </a:ext>
              <a:ext uri="{C183D7F6-B498-43B3-948B-1728B52AA6E4}">
                <adec:decorative xmlns:adec="http://schemas.microsoft.com/office/drawing/2017/decorative" val="1"/>
              </a:ext>
            </a:extLst>
          </p:cNvPr>
          <p:cNvGrpSpPr/>
          <p:nvPr userDrawn="1"/>
        </p:nvGrpSpPr>
        <p:grpSpPr>
          <a:xfrm>
            <a:off x="0" y="0"/>
            <a:ext cx="6843092" cy="6858000"/>
            <a:chOff x="0" y="0"/>
            <a:chExt cx="6843092" cy="6858000"/>
          </a:xfrm>
        </p:grpSpPr>
        <p:sp>
          <p:nvSpPr>
            <p:cNvPr id="344" name="Rectangle 343">
              <a:extLst>
                <a:ext uri="{FF2B5EF4-FFF2-40B4-BE49-F238E27FC236}">
                  <a16:creationId xmlns:a16="http://schemas.microsoft.com/office/drawing/2014/main" id="{0685D98A-CA5A-4C48-9AEB-4C1A201237A1}"/>
                </a:ext>
              </a:extLst>
            </p:cNvPr>
            <p:cNvSpPr/>
            <p:nvPr userDrawn="1"/>
          </p:nvSpPr>
          <p:spPr>
            <a:xfrm>
              <a:off x="2021206" y="4828032"/>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0" name="Rectangle 9">
              <a:extLst>
                <a:ext uri="{FF2B5EF4-FFF2-40B4-BE49-F238E27FC236}">
                  <a16:creationId xmlns:a16="http://schemas.microsoft.com/office/drawing/2014/main" id="{A1F97041-3EE3-4F17-990B-3AC264934EF0}"/>
                </a:ext>
              </a:extLst>
            </p:cNvPr>
            <p:cNvSpPr/>
            <p:nvPr userDrawn="1"/>
          </p:nvSpPr>
          <p:spPr>
            <a:xfrm>
              <a:off x="0" y="0"/>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2" name="Rectangle 11">
              <a:extLst>
                <a:ext uri="{FF2B5EF4-FFF2-40B4-BE49-F238E27FC236}">
                  <a16:creationId xmlns:a16="http://schemas.microsoft.com/office/drawing/2014/main" id="{51DA30E2-82DB-4AA1-B134-9482F5CD7689}"/>
                </a:ext>
              </a:extLst>
            </p:cNvPr>
            <p:cNvSpPr/>
            <p:nvPr userDrawn="1"/>
          </p:nvSpPr>
          <p:spPr>
            <a:xfrm>
              <a:off x="2457970" y="1686431"/>
              <a:ext cx="18288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5" name="Rectangle 14">
              <a:extLst>
                <a:ext uri="{FF2B5EF4-FFF2-40B4-BE49-F238E27FC236}">
                  <a16:creationId xmlns:a16="http://schemas.microsoft.com/office/drawing/2014/main" id="{5502070B-3F7D-436A-849C-FB64175E8B45}"/>
                </a:ext>
              </a:extLst>
            </p:cNvPr>
            <p:cNvSpPr/>
            <p:nvPr userDrawn="1"/>
          </p:nvSpPr>
          <p:spPr>
            <a:xfrm>
              <a:off x="0" y="6108192"/>
              <a:ext cx="2029968" cy="7498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7" name="Rectangle 9">
              <a:extLst>
                <a:ext uri="{FF2B5EF4-FFF2-40B4-BE49-F238E27FC236}">
                  <a16:creationId xmlns:a16="http://schemas.microsoft.com/office/drawing/2014/main" id="{675AAC8A-F8AB-44A3-9748-96464E9E0B6B}"/>
                </a:ext>
              </a:extLst>
            </p:cNvPr>
            <p:cNvSpPr/>
            <p:nvPr userDrawn="1"/>
          </p:nvSpPr>
          <p:spPr>
            <a:xfrm>
              <a:off x="4054172" y="4069080"/>
              <a:ext cx="2788920" cy="278892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grpSp>
          <p:nvGrpSpPr>
            <p:cNvPr id="116" name="Gruppo 115">
              <a:extLst>
                <a:ext uri="{FF2B5EF4-FFF2-40B4-BE49-F238E27FC236}">
                  <a16:creationId xmlns:a16="http://schemas.microsoft.com/office/drawing/2014/main" id="{AC3F6810-4D95-4C6E-A30A-459BAD7510FE}"/>
                </a:ext>
              </a:extLst>
            </p:cNvPr>
            <p:cNvGrpSpPr/>
            <p:nvPr userDrawn="1"/>
          </p:nvGrpSpPr>
          <p:grpSpPr>
            <a:xfrm>
              <a:off x="23853" y="2101527"/>
              <a:ext cx="1920240" cy="1920240"/>
              <a:chOff x="5361924" y="7472790"/>
              <a:chExt cx="1828800" cy="1828800"/>
            </a:xfrm>
          </p:grpSpPr>
          <p:grpSp>
            <p:nvGrpSpPr>
              <p:cNvPr id="115" name="Gruppo 114">
                <a:extLst>
                  <a:ext uri="{FF2B5EF4-FFF2-40B4-BE49-F238E27FC236}">
                    <a16:creationId xmlns:a16="http://schemas.microsoft.com/office/drawing/2014/main" id="{81973B3A-7185-45FB-A2E6-A7BDE6414DF3}"/>
                  </a:ext>
                </a:extLst>
              </p:cNvPr>
              <p:cNvGrpSpPr/>
              <p:nvPr userDrawn="1"/>
            </p:nvGrpSpPr>
            <p:grpSpPr>
              <a:xfrm>
                <a:off x="5361924" y="7472790"/>
                <a:ext cx="1828800" cy="1828800"/>
                <a:chOff x="5361924" y="7472790"/>
                <a:chExt cx="1828800" cy="1828800"/>
              </a:xfrm>
            </p:grpSpPr>
            <p:grpSp>
              <p:nvGrpSpPr>
                <p:cNvPr id="99" name="Gruppo 98">
                  <a:extLst>
                    <a:ext uri="{FF2B5EF4-FFF2-40B4-BE49-F238E27FC236}">
                      <a16:creationId xmlns:a16="http://schemas.microsoft.com/office/drawing/2014/main" id="{DACFFF66-0600-406E-AF42-9FD8E8EDB397}"/>
                    </a:ext>
                  </a:extLst>
                </p:cNvPr>
                <p:cNvGrpSpPr/>
                <p:nvPr userDrawn="1"/>
              </p:nvGrpSpPr>
              <p:grpSpPr>
                <a:xfrm>
                  <a:off x="5361924" y="7472790"/>
                  <a:ext cx="1828800" cy="1828800"/>
                  <a:chOff x="5388428" y="7173291"/>
                  <a:chExt cx="1828800" cy="1828800"/>
                </a:xfrm>
              </p:grpSpPr>
              <p:grpSp>
                <p:nvGrpSpPr>
                  <p:cNvPr id="96" name="Gruppo 95">
                    <a:extLst>
                      <a:ext uri="{FF2B5EF4-FFF2-40B4-BE49-F238E27FC236}">
                        <a16:creationId xmlns:a16="http://schemas.microsoft.com/office/drawing/2014/main" id="{9411687D-2631-487B-AEAB-39750C9E52BF}"/>
                      </a:ext>
                    </a:extLst>
                  </p:cNvPr>
                  <p:cNvGrpSpPr/>
                  <p:nvPr userDrawn="1"/>
                </p:nvGrpSpPr>
                <p:grpSpPr>
                  <a:xfrm>
                    <a:off x="5388428" y="7173291"/>
                    <a:ext cx="1828800" cy="1828800"/>
                    <a:chOff x="5388428" y="7173291"/>
                    <a:chExt cx="1828800" cy="1828800"/>
                  </a:xfrm>
                </p:grpSpPr>
                <p:grpSp>
                  <p:nvGrpSpPr>
                    <p:cNvPr id="90" name="Gruppo 89">
                      <a:extLst>
                        <a:ext uri="{FF2B5EF4-FFF2-40B4-BE49-F238E27FC236}">
                          <a16:creationId xmlns:a16="http://schemas.microsoft.com/office/drawing/2014/main" id="{4BDDEAF6-0726-4BF4-96D7-EBA489ABF3E5}"/>
                        </a:ext>
                      </a:extLst>
                    </p:cNvPr>
                    <p:cNvGrpSpPr/>
                    <p:nvPr userDrawn="1"/>
                  </p:nvGrpSpPr>
                  <p:grpSpPr>
                    <a:xfrm>
                      <a:off x="5388428" y="7173291"/>
                      <a:ext cx="1828800" cy="1828800"/>
                      <a:chOff x="5579044" y="7049770"/>
                      <a:chExt cx="1828800" cy="1828800"/>
                    </a:xfrm>
                  </p:grpSpPr>
                  <p:grpSp>
                    <p:nvGrpSpPr>
                      <p:cNvPr id="89" name="Gruppo 88">
                        <a:extLst>
                          <a:ext uri="{FF2B5EF4-FFF2-40B4-BE49-F238E27FC236}">
                            <a16:creationId xmlns:a16="http://schemas.microsoft.com/office/drawing/2014/main" id="{F80BBFBA-D0FB-4E20-8981-F569A2A0B678}"/>
                          </a:ext>
                        </a:extLst>
                      </p:cNvPr>
                      <p:cNvGrpSpPr/>
                      <p:nvPr userDrawn="1"/>
                    </p:nvGrpSpPr>
                    <p:grpSpPr>
                      <a:xfrm>
                        <a:off x="5579044" y="7049770"/>
                        <a:ext cx="1828800" cy="1828800"/>
                        <a:chOff x="5579044" y="7049770"/>
                        <a:chExt cx="1828800" cy="1828800"/>
                      </a:xfrm>
                    </p:grpSpPr>
                    <p:grpSp>
                      <p:nvGrpSpPr>
                        <p:cNvPr id="86" name="Gruppo 85">
                          <a:extLst>
                            <a:ext uri="{FF2B5EF4-FFF2-40B4-BE49-F238E27FC236}">
                              <a16:creationId xmlns:a16="http://schemas.microsoft.com/office/drawing/2014/main" id="{6B3BCF7C-4204-4B1A-8371-96E859FC8425}"/>
                            </a:ext>
                          </a:extLst>
                        </p:cNvPr>
                        <p:cNvGrpSpPr/>
                        <p:nvPr userDrawn="1"/>
                      </p:nvGrpSpPr>
                      <p:grpSpPr>
                        <a:xfrm>
                          <a:off x="5579044" y="7049770"/>
                          <a:ext cx="1828800" cy="1828800"/>
                          <a:chOff x="5579044" y="7049770"/>
                          <a:chExt cx="1828800" cy="1828800"/>
                        </a:xfrm>
                      </p:grpSpPr>
                      <p:grpSp>
                        <p:nvGrpSpPr>
                          <p:cNvPr id="83" name="Gruppo 82">
                            <a:extLst>
                              <a:ext uri="{FF2B5EF4-FFF2-40B4-BE49-F238E27FC236}">
                                <a16:creationId xmlns:a16="http://schemas.microsoft.com/office/drawing/2014/main" id="{31CF95CD-48BB-4659-870A-21584266D83F}"/>
                              </a:ext>
                            </a:extLst>
                          </p:cNvPr>
                          <p:cNvGrpSpPr/>
                          <p:nvPr userDrawn="1"/>
                        </p:nvGrpSpPr>
                        <p:grpSpPr>
                          <a:xfrm>
                            <a:off x="5579044" y="7049770"/>
                            <a:ext cx="1828800" cy="1828800"/>
                            <a:chOff x="5579044" y="7049770"/>
                            <a:chExt cx="1828800" cy="1828800"/>
                          </a:xfrm>
                        </p:grpSpPr>
                        <p:sp>
                          <p:nvSpPr>
                            <p:cNvPr id="78" name="Oval 77">
                              <a:extLst>
                                <a:ext uri="{FF2B5EF4-FFF2-40B4-BE49-F238E27FC236}">
                                  <a16:creationId xmlns:a16="http://schemas.microsoft.com/office/drawing/2014/main" id="{871E1954-F3FD-427D-8FFA-F28839673545}"/>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80" name="Oval 79">
                              <a:extLst>
                                <a:ext uri="{FF2B5EF4-FFF2-40B4-BE49-F238E27FC236}">
                                  <a16:creationId xmlns:a16="http://schemas.microsoft.com/office/drawing/2014/main" id="{B655BD1D-8AE2-43E7-B1D4-17923D0E0171}"/>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82" name="Oval 81">
                            <a:extLst>
                              <a:ext uri="{FF2B5EF4-FFF2-40B4-BE49-F238E27FC236}">
                                <a16:creationId xmlns:a16="http://schemas.microsoft.com/office/drawing/2014/main" id="{9F92C461-5E10-49F3-B4F0-F320512C0756}"/>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85" name="Oval 84">
                          <a:extLst>
                            <a:ext uri="{FF2B5EF4-FFF2-40B4-BE49-F238E27FC236}">
                              <a16:creationId xmlns:a16="http://schemas.microsoft.com/office/drawing/2014/main" id="{A6D57951-375C-41E9-BF45-DFC40F8E0A1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88" name="Oval 87">
                        <a:extLst>
                          <a:ext uri="{FF2B5EF4-FFF2-40B4-BE49-F238E27FC236}">
                            <a16:creationId xmlns:a16="http://schemas.microsoft.com/office/drawing/2014/main" id="{E4A4216D-DF9B-4DD9-989C-1F4040F3F4F7}"/>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92" name="Oval 91">
                      <a:extLst>
                        <a:ext uri="{FF2B5EF4-FFF2-40B4-BE49-F238E27FC236}">
                          <a16:creationId xmlns:a16="http://schemas.microsoft.com/office/drawing/2014/main" id="{3DCCC81D-9EE7-47A8-8A4C-74B5E047A336}"/>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95" name="Oval 94">
                    <a:extLst>
                      <a:ext uri="{FF2B5EF4-FFF2-40B4-BE49-F238E27FC236}">
                        <a16:creationId xmlns:a16="http://schemas.microsoft.com/office/drawing/2014/main" id="{9985F9FD-CFFB-417E-A560-28BD7BC7EE86}"/>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98" name="Oval 97">
                  <a:extLst>
                    <a:ext uri="{FF2B5EF4-FFF2-40B4-BE49-F238E27FC236}">
                      <a16:creationId xmlns:a16="http://schemas.microsoft.com/office/drawing/2014/main" id="{9A923F7B-7D75-4E04-AE62-D5B99F645756}"/>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02" name="Oval 101">
                  <a:extLst>
                    <a:ext uri="{FF2B5EF4-FFF2-40B4-BE49-F238E27FC236}">
                      <a16:creationId xmlns:a16="http://schemas.microsoft.com/office/drawing/2014/main" id="{F0239D2C-73EF-42E3-B73F-E69B7C27F65B}"/>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05" name="Oval 104">
                  <a:extLst>
                    <a:ext uri="{FF2B5EF4-FFF2-40B4-BE49-F238E27FC236}">
                      <a16:creationId xmlns:a16="http://schemas.microsoft.com/office/drawing/2014/main" id="{59BA1C3D-ADED-4596-8A9D-3DEC7E848945}"/>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08" name="Oval 107">
                  <a:extLst>
                    <a:ext uri="{FF2B5EF4-FFF2-40B4-BE49-F238E27FC236}">
                      <a16:creationId xmlns:a16="http://schemas.microsoft.com/office/drawing/2014/main" id="{015F2BFA-6803-42A0-A870-794B120EF574}"/>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10" name="Oval 109">
                  <a:extLst>
                    <a:ext uri="{FF2B5EF4-FFF2-40B4-BE49-F238E27FC236}">
                      <a16:creationId xmlns:a16="http://schemas.microsoft.com/office/drawing/2014/main" id="{E09A173D-9FE5-446C-B59E-5D7C0A00BF6C}"/>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13" name="Oval 112">
                <a:extLst>
                  <a:ext uri="{FF2B5EF4-FFF2-40B4-BE49-F238E27FC236}">
                    <a16:creationId xmlns:a16="http://schemas.microsoft.com/office/drawing/2014/main" id="{974C3792-995F-4717-8C8B-089BBA7DE9C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23" name="Freeform: Shape 22">
              <a:extLst>
                <a:ext uri="{FF2B5EF4-FFF2-40B4-BE49-F238E27FC236}">
                  <a16:creationId xmlns:a16="http://schemas.microsoft.com/office/drawing/2014/main" id="{C8FD950B-0E2B-4905-8DE9-195E24B2ABE7}"/>
                </a:ext>
              </a:extLst>
            </p:cNvPr>
            <p:cNvSpPr/>
            <p:nvPr userDrawn="1"/>
          </p:nvSpPr>
          <p:spPr>
            <a:xfrm rot="10800000">
              <a:off x="1013527" y="204317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168" name="Rectangle 9">
              <a:extLst>
                <a:ext uri="{FF2B5EF4-FFF2-40B4-BE49-F238E27FC236}">
                  <a16:creationId xmlns:a16="http://schemas.microsoft.com/office/drawing/2014/main" id="{D0B57759-E007-4FD0-9C6B-356DC53050C4}"/>
                </a:ext>
              </a:extLst>
            </p:cNvPr>
            <p:cNvSpPr/>
            <p:nvPr userDrawn="1"/>
          </p:nvSpPr>
          <p:spPr>
            <a:xfrm rot="5400000">
              <a:off x="2028432" y="4821048"/>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75" name="Oval 174">
              <a:extLst>
                <a:ext uri="{FF2B5EF4-FFF2-40B4-BE49-F238E27FC236}">
                  <a16:creationId xmlns:a16="http://schemas.microsoft.com/office/drawing/2014/main" id="{273C520A-0126-47DA-A75B-1A38883907A2}"/>
                </a:ext>
              </a:extLst>
            </p:cNvPr>
            <p:cNvSpPr/>
            <p:nvPr userDrawn="1"/>
          </p:nvSpPr>
          <p:spPr>
            <a:xfrm>
              <a:off x="861942" y="888111"/>
              <a:ext cx="274320" cy="2743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291" name="Rectangle 290">
              <a:extLst>
                <a:ext uri="{FF2B5EF4-FFF2-40B4-BE49-F238E27FC236}">
                  <a16:creationId xmlns:a16="http://schemas.microsoft.com/office/drawing/2014/main" id="{AB12487D-8BC9-4BEB-B6A7-B9DD702B2BD3}"/>
                </a:ext>
              </a:extLst>
            </p:cNvPr>
            <p:cNvSpPr/>
            <p:nvPr userDrawn="1"/>
          </p:nvSpPr>
          <p:spPr>
            <a:xfrm>
              <a:off x="0" y="4082178"/>
              <a:ext cx="2029968"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297" name="Elemento grafico 296">
              <a:extLst>
                <a:ext uri="{FF2B5EF4-FFF2-40B4-BE49-F238E27FC236}">
                  <a16:creationId xmlns:a16="http://schemas.microsoft.com/office/drawing/2014/main" id="{AEE6DE36-A3C9-4D40-B471-F49B6A875D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2029016" y="2051944"/>
              <a:ext cx="2029968" cy="2029968"/>
            </a:xfrm>
            <a:prstGeom prst="rect">
              <a:avLst/>
            </a:prstGeom>
          </p:spPr>
        </p:pic>
        <p:pic>
          <p:nvPicPr>
            <p:cNvPr id="299" name="Elemento grafico 298">
              <a:extLst>
                <a:ext uri="{FF2B5EF4-FFF2-40B4-BE49-F238E27FC236}">
                  <a16:creationId xmlns:a16="http://schemas.microsoft.com/office/drawing/2014/main" id="{99FF86FA-8891-4235-B88B-CFCA3B57E53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4078224"/>
              <a:ext cx="2029968" cy="2029968"/>
            </a:xfrm>
            <a:prstGeom prst="rect">
              <a:avLst/>
            </a:prstGeom>
          </p:spPr>
        </p:pic>
        <p:cxnSp>
          <p:nvCxnSpPr>
            <p:cNvPr id="170" name="Connettore diritto 169">
              <a:extLst>
                <a:ext uri="{FF2B5EF4-FFF2-40B4-BE49-F238E27FC236}">
                  <a16:creationId xmlns:a16="http://schemas.microsoft.com/office/drawing/2014/main" id="{7ADD6DC9-9036-47C7-AAE5-8AF23CE0C81D}"/>
                </a:ext>
              </a:extLst>
            </p:cNvPr>
            <p:cNvCxnSpPr>
              <a:cxnSpLocks/>
            </p:cNvCxnSpPr>
            <p:nvPr userDrawn="1"/>
          </p:nvCxnSpPr>
          <p:spPr>
            <a:xfrm>
              <a:off x="974376" y="989441"/>
              <a:ext cx="5867327" cy="586720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714772" y="677918"/>
            <a:ext cx="6856292" cy="3590596"/>
          </a:xfrm>
        </p:spPr>
        <p:txBody>
          <a:bodyPr rtlCol="0" anchor="ctr"/>
          <a:lstStyle>
            <a:lvl1pPr algn="l">
              <a:defRPr lang="it-IT" sz="6000" cap="all" baseline="0">
                <a:solidFill>
                  <a:schemeClr val="tx2"/>
                </a:solidFill>
              </a:defRPr>
            </a:lvl1pPr>
          </a:lstStyle>
          <a:p>
            <a:pPr rtl="0"/>
            <a:r>
              <a:rPr lang="it-IT"/>
              <a:t>Fare clic per inserire il titolo</a:t>
            </a:r>
          </a:p>
        </p:txBody>
      </p:sp>
    </p:spTree>
    <p:extLst>
      <p:ext uri="{BB962C8B-B14F-4D97-AF65-F5344CB8AC3E}">
        <p14:creationId xmlns:p14="http://schemas.microsoft.com/office/powerpoint/2010/main" val="670392170"/>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to e tabella">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AE12D1-08AF-45E9-A34A-BDE9E860BAA2}"/>
              </a:ext>
            </a:extLst>
          </p:cNvPr>
          <p:cNvSpPr>
            <a:spLocks noGrp="1"/>
          </p:cNvSpPr>
          <p:nvPr>
            <p:ph type="title" hasCustomPrompt="1"/>
          </p:nvPr>
        </p:nvSpPr>
        <p:spPr>
          <a:xfrm>
            <a:off x="762000" y="896112"/>
            <a:ext cx="10668000" cy="1325563"/>
          </a:xfrm>
        </p:spPr>
        <p:txBody>
          <a:bodyPr rtlCol="0" anchor="t" anchorCtr="0"/>
          <a:lstStyle>
            <a:lvl1pPr>
              <a:defRPr lang="it-IT" cap="all" baseline="0">
                <a:solidFill>
                  <a:schemeClr val="accent1"/>
                </a:solidFill>
              </a:defRPr>
            </a:lvl1pPr>
          </a:lstStyle>
          <a:p>
            <a:pPr rtl="0"/>
            <a:r>
              <a:rPr lang="it-IT"/>
              <a:t>FARE CLIC PER INSERIRE IL TITOLO</a:t>
            </a:r>
          </a:p>
        </p:txBody>
      </p:sp>
      <p:sp>
        <p:nvSpPr>
          <p:cNvPr id="7" name="Rettangolo 23">
            <a:extLst>
              <a:ext uri="{FF2B5EF4-FFF2-40B4-BE49-F238E27FC236}">
                <a16:creationId xmlns:a16="http://schemas.microsoft.com/office/drawing/2014/main" id="{AB92D86A-5036-415A-B056-A55CB2E0C2C9}"/>
              </a:ext>
              <a:ext uri="{C183D7F6-B498-43B3-948B-1728B52AA6E4}">
                <adec:decorative xmlns:adec="http://schemas.microsoft.com/office/drawing/2017/decorative" val="1"/>
              </a:ext>
            </a:extLst>
          </p:cNvPr>
          <p:cNvSpPr/>
          <p:nvPr userDrawn="1"/>
        </p:nvSpPr>
        <p:spPr>
          <a:xfrm rot="10800000">
            <a:off x="11177016" y="0"/>
            <a:ext cx="1014984" cy="1014984"/>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5" name="Segnaposto testo 4">
            <a:extLst>
              <a:ext uri="{FF2B5EF4-FFF2-40B4-BE49-F238E27FC236}">
                <a16:creationId xmlns:a16="http://schemas.microsoft.com/office/drawing/2014/main" id="{D70FC509-0D49-9500-59C9-DAE0A699FB0C}"/>
              </a:ext>
            </a:extLst>
          </p:cNvPr>
          <p:cNvSpPr>
            <a:spLocks noGrp="1"/>
          </p:cNvSpPr>
          <p:nvPr>
            <p:ph type="body" sz="quarter" idx="13" hasCustomPrompt="1"/>
          </p:nvPr>
        </p:nvSpPr>
        <p:spPr>
          <a:xfrm>
            <a:off x="762000" y="2417197"/>
            <a:ext cx="4278313" cy="3737541"/>
          </a:xfrm>
        </p:spPr>
        <p:txBody>
          <a:bodyPr vert="horz" lIns="91440" tIns="45720" rIns="91440" bIns="45720" rtlCol="0">
            <a:normAutofit/>
          </a:bodyPr>
          <a:lstStyle>
            <a:lvl1pPr>
              <a:spcBef>
                <a:spcPts val="0"/>
              </a:spcBef>
              <a:spcAft>
                <a:spcPts val="1200"/>
              </a:spcAft>
              <a:defRPr lang="it-IT" sz="1800" smtClean="0"/>
            </a:lvl1pPr>
            <a:lvl2pPr>
              <a:spcBef>
                <a:spcPts val="0"/>
              </a:spcBef>
              <a:spcAft>
                <a:spcPts val="1200"/>
              </a:spcAft>
              <a:defRPr lang="it-IT" sz="1800" smtClean="0"/>
            </a:lvl2pPr>
            <a:lvl3pPr>
              <a:spcBef>
                <a:spcPts val="0"/>
              </a:spcBef>
              <a:spcAft>
                <a:spcPts val="1200"/>
              </a:spcAft>
              <a:defRPr lang="it-IT" sz="1800" smtClean="0"/>
            </a:lvl3pPr>
            <a:lvl4pPr>
              <a:spcBef>
                <a:spcPts val="0"/>
              </a:spcBef>
              <a:spcAft>
                <a:spcPts val="1200"/>
              </a:spcAft>
              <a:defRPr lang="it-IT" sz="1800" smtClean="0"/>
            </a:lvl4pPr>
            <a:lvl5pPr>
              <a:spcBef>
                <a:spcPts val="0"/>
              </a:spcBef>
              <a:spcAft>
                <a:spcPts val="1200"/>
              </a:spcAft>
              <a:defRPr lang="it-IT" sz="1800"/>
            </a:lvl5pPr>
          </a:lstStyle>
          <a:p>
            <a:pPr lvl="0" rtl="0"/>
            <a:r>
              <a:rPr lang="it-IT"/>
              <a:t>Fare clic per inserire il testo </a:t>
            </a:r>
          </a:p>
          <a:p>
            <a:pPr marL="685800" lvl="1" indent="-228600" rtl="0"/>
            <a:r>
              <a:rPr lang="it-IT"/>
              <a:t>Secondo livello</a:t>
            </a:r>
          </a:p>
          <a:p>
            <a:pPr marL="1143000" lvl="2" indent="-228600" rtl="0"/>
            <a:r>
              <a:rPr lang="it-IT"/>
              <a:t>Terzo livello</a:t>
            </a:r>
          </a:p>
          <a:p>
            <a:pPr marL="1600200" lvl="3" indent="-228600" rtl="0"/>
            <a:r>
              <a:rPr lang="it-IT"/>
              <a:t>Quarto livello</a:t>
            </a:r>
          </a:p>
          <a:p>
            <a:pPr marL="2057400" lvl="4" indent="-228600" rtl="0"/>
            <a:r>
              <a:rPr lang="it-IT"/>
              <a:t>Quinto livello</a:t>
            </a:r>
          </a:p>
        </p:txBody>
      </p:sp>
      <p:sp>
        <p:nvSpPr>
          <p:cNvPr id="8" name="Segnaposto tabella 7">
            <a:extLst>
              <a:ext uri="{FF2B5EF4-FFF2-40B4-BE49-F238E27FC236}">
                <a16:creationId xmlns:a16="http://schemas.microsoft.com/office/drawing/2014/main" id="{7113F543-A373-5951-EBF3-7E283EE52F0B}"/>
              </a:ext>
            </a:extLst>
          </p:cNvPr>
          <p:cNvSpPr>
            <a:spLocks noGrp="1"/>
          </p:cNvSpPr>
          <p:nvPr>
            <p:ph type="tbl" sz="quarter" idx="14" hasCustomPrompt="1"/>
          </p:nvPr>
        </p:nvSpPr>
        <p:spPr>
          <a:xfrm>
            <a:off x="5241471" y="2417763"/>
            <a:ext cx="6188529" cy="3736975"/>
          </a:xfrm>
        </p:spPr>
        <p:txBody>
          <a:bodyPr rtlCol="0"/>
          <a:lstStyle>
            <a:lvl1pPr>
              <a:defRPr lang="it-IT"/>
            </a:lvl1pPr>
          </a:lstStyle>
          <a:p>
            <a:pPr rtl="0"/>
            <a:r>
              <a:rPr lang="it-IT"/>
              <a:t>Fare clic su un'icona per inserire la tabella</a:t>
            </a:r>
          </a:p>
        </p:txBody>
      </p:sp>
      <p:sp>
        <p:nvSpPr>
          <p:cNvPr id="3" name="Segnaposto data 3">
            <a:extLst>
              <a:ext uri="{FF2B5EF4-FFF2-40B4-BE49-F238E27FC236}">
                <a16:creationId xmlns:a16="http://schemas.microsoft.com/office/drawing/2014/main" id="{7D4C80AE-01F3-AAB6-99EF-DB1B5934CFD2}"/>
              </a:ext>
            </a:extLst>
          </p:cNvPr>
          <p:cNvSpPr>
            <a:spLocks noGrp="1"/>
          </p:cNvSpPr>
          <p:nvPr>
            <p:ph type="dt" sz="half" idx="10"/>
          </p:nvPr>
        </p:nvSpPr>
        <p:spPr>
          <a:xfrm>
            <a:off x="767443" y="6353175"/>
            <a:ext cx="1097280" cy="365125"/>
          </a:xfrm>
        </p:spPr>
        <p:txBody>
          <a:bodyPr rtlCol="0"/>
          <a:lstStyle>
            <a:lvl1pPr>
              <a:defRPr lang="it-IT">
                <a:solidFill>
                  <a:schemeClr val="tx1"/>
                </a:solidFill>
              </a:defRPr>
            </a:lvl1pPr>
          </a:lstStyle>
          <a:p>
            <a:pPr rtl="0"/>
            <a:fld id="{FA61059B-4FEE-40EF-BB5F-8289EDCC0A53}" type="datetime1">
              <a:rPr lang="it-IT" smtClean="0"/>
              <a:t>10/06/2024</a:t>
            </a:fld>
            <a:endParaRPr lang="it-IT" dirty="0"/>
          </a:p>
        </p:txBody>
      </p:sp>
      <p:sp>
        <p:nvSpPr>
          <p:cNvPr id="4" name="Segnaposto piè di pagina 4">
            <a:extLst>
              <a:ext uri="{FF2B5EF4-FFF2-40B4-BE49-F238E27FC236}">
                <a16:creationId xmlns:a16="http://schemas.microsoft.com/office/drawing/2014/main" id="{C0241B24-8629-6BC2-C72F-A156F0624997}"/>
              </a:ext>
            </a:extLst>
          </p:cNvPr>
          <p:cNvSpPr>
            <a:spLocks noGrp="1"/>
          </p:cNvSpPr>
          <p:nvPr>
            <p:ph type="ftr" sz="quarter" idx="11"/>
          </p:nvPr>
        </p:nvSpPr>
        <p:spPr>
          <a:xfrm>
            <a:off x="5273449" y="6350000"/>
            <a:ext cx="2286000" cy="365125"/>
          </a:xfrm>
        </p:spPr>
        <p:txBody>
          <a:bodyPr rtlCol="0"/>
          <a:lstStyle>
            <a:lvl1pPr>
              <a:defRPr lang="it-IT">
                <a:solidFill>
                  <a:schemeClr val="tx1"/>
                </a:solidFill>
              </a:defRPr>
            </a:lvl1pPr>
          </a:lstStyle>
          <a:p>
            <a:pPr rtl="0"/>
            <a:r>
              <a:rPr lang="it-IT"/>
              <a:t>Titolo presentazione</a:t>
            </a:r>
            <a:endParaRPr lang="it-IT" dirty="0"/>
          </a:p>
        </p:txBody>
      </p:sp>
      <p:sp>
        <p:nvSpPr>
          <p:cNvPr id="6" name="Segnaposto numero diapositiva 5">
            <a:extLst>
              <a:ext uri="{FF2B5EF4-FFF2-40B4-BE49-F238E27FC236}">
                <a16:creationId xmlns:a16="http://schemas.microsoft.com/office/drawing/2014/main" id="{967FBBF9-1C14-3371-F0AC-507FFCAB3BC1}"/>
              </a:ext>
            </a:extLst>
          </p:cNvPr>
          <p:cNvSpPr>
            <a:spLocks noGrp="1"/>
          </p:cNvSpPr>
          <p:nvPr>
            <p:ph type="sldNum" sz="quarter" idx="12"/>
          </p:nvPr>
        </p:nvSpPr>
        <p:spPr>
          <a:xfrm>
            <a:off x="10968175" y="6356350"/>
            <a:ext cx="457200" cy="365125"/>
          </a:xfrm>
        </p:spPr>
        <p:txBody>
          <a:bodyPr rtlCol="0"/>
          <a:lstStyle>
            <a:lvl1pPr>
              <a:defRPr lang="it-IT">
                <a:solidFill>
                  <a:schemeClr val="tx1"/>
                </a:solidFill>
              </a:defRPr>
            </a:lvl1pPr>
          </a:lstStyle>
          <a:p>
            <a:pPr rtl="0"/>
            <a:fld id="{B5CEABB6-07DC-46E8-9B57-56EC44A396E5}" type="slidenum">
              <a:rPr lang="it-IT" smtClean="0"/>
              <a:pPr/>
              <a:t>‹N›</a:t>
            </a:fld>
            <a:endParaRPr lang="it-IT" dirty="0"/>
          </a:p>
        </p:txBody>
      </p:sp>
    </p:spTree>
    <p:extLst>
      <p:ext uri="{BB962C8B-B14F-4D97-AF65-F5344CB8AC3E}">
        <p14:creationId xmlns:p14="http://schemas.microsoft.com/office/powerpoint/2010/main" val="4081890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ue contenuti 3">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ACA106-0FC3-4FE9-9338-4AC3D15608E5}"/>
              </a:ext>
            </a:extLst>
          </p:cNvPr>
          <p:cNvSpPr>
            <a:spLocks noGrp="1"/>
          </p:cNvSpPr>
          <p:nvPr>
            <p:ph type="title" hasCustomPrompt="1"/>
          </p:nvPr>
        </p:nvSpPr>
        <p:spPr>
          <a:xfrm>
            <a:off x="1552574" y="896111"/>
            <a:ext cx="9866540" cy="1358140"/>
          </a:xfrm>
        </p:spPr>
        <p:txBody>
          <a:bodyPr rtlCol="0" anchor="t" anchorCtr="0"/>
          <a:lstStyle>
            <a:lvl1pPr>
              <a:defRPr lang="it-IT" cap="all" baseline="0">
                <a:solidFill>
                  <a:schemeClr val="tx2"/>
                </a:solidFill>
              </a:defRPr>
            </a:lvl1pPr>
          </a:lstStyle>
          <a:p>
            <a:pPr rtl="0"/>
            <a:r>
              <a:rPr lang="it-IT"/>
              <a:t>FAI CLIC PER AGGIUNGERE IL TITOLO</a:t>
            </a:r>
          </a:p>
        </p:txBody>
      </p:sp>
      <p:grpSp>
        <p:nvGrpSpPr>
          <p:cNvPr id="10" name="Gruppo 9">
            <a:extLst>
              <a:ext uri="{FF2B5EF4-FFF2-40B4-BE49-F238E27FC236}">
                <a16:creationId xmlns:a16="http://schemas.microsoft.com/office/drawing/2014/main" id="{D9F1898E-3E74-4E43-A202-1A6640227466}"/>
              </a:ext>
              <a:ext uri="{C183D7F6-B498-43B3-948B-1728B52AA6E4}">
                <adec:decorative xmlns:adec="http://schemas.microsoft.com/office/drawing/2017/decorative" val="1"/>
              </a:ext>
            </a:extLst>
          </p:cNvPr>
          <p:cNvGrpSpPr/>
          <p:nvPr userDrawn="1"/>
        </p:nvGrpSpPr>
        <p:grpSpPr>
          <a:xfrm>
            <a:off x="0" y="0"/>
            <a:ext cx="1014984" cy="6858000"/>
            <a:chOff x="0" y="0"/>
            <a:chExt cx="1014984" cy="6858000"/>
          </a:xfrm>
        </p:grpSpPr>
        <p:sp>
          <p:nvSpPr>
            <p:cNvPr id="33" name="Rectangle 32">
              <a:extLst>
                <a:ext uri="{FF2B5EF4-FFF2-40B4-BE49-F238E27FC236}">
                  <a16:creationId xmlns:a16="http://schemas.microsoft.com/office/drawing/2014/main" id="{814776F7-F8A5-4235-8C8D-17F0E4F45B03}"/>
                </a:ext>
              </a:extLst>
            </p:cNvPr>
            <p:cNvSpPr/>
            <p:nvPr userDrawn="1"/>
          </p:nvSpPr>
          <p:spPr>
            <a:xfrm>
              <a:off x="0" y="4828032"/>
              <a:ext cx="1014984"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34" name="Rectangle 33">
              <a:extLst>
                <a:ext uri="{FF2B5EF4-FFF2-40B4-BE49-F238E27FC236}">
                  <a16:creationId xmlns:a16="http://schemas.microsoft.com/office/drawing/2014/main" id="{9F301899-34C1-47B4-B5CD-F77BA341C0F9}"/>
                </a:ext>
              </a:extLst>
            </p:cNvPr>
            <p:cNvSpPr/>
            <p:nvPr userDrawn="1"/>
          </p:nvSpPr>
          <p:spPr>
            <a:xfrm>
              <a:off x="0" y="2833299"/>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40" name="Rectangle 39">
              <a:extLst>
                <a:ext uri="{FF2B5EF4-FFF2-40B4-BE49-F238E27FC236}">
                  <a16:creationId xmlns:a16="http://schemas.microsoft.com/office/drawing/2014/main" id="{A66E9363-03B7-439D-8B5E-0665E48F046E}"/>
                </a:ext>
              </a:extLst>
            </p:cNvPr>
            <p:cNvSpPr/>
            <p:nvPr userDrawn="1"/>
          </p:nvSpPr>
          <p:spPr>
            <a:xfrm>
              <a:off x="0"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42" name="Rectangle 41">
              <a:extLst>
                <a:ext uri="{FF2B5EF4-FFF2-40B4-BE49-F238E27FC236}">
                  <a16:creationId xmlns:a16="http://schemas.microsoft.com/office/drawing/2014/main" id="{0432F5F5-1688-44BD-B071-A62C04824FB8}"/>
                </a:ext>
              </a:extLst>
            </p:cNvPr>
            <p:cNvSpPr/>
            <p:nvPr userDrawn="1"/>
          </p:nvSpPr>
          <p:spPr>
            <a:xfrm>
              <a:off x="0" y="2029863"/>
              <a:ext cx="1014984" cy="812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44" name="Freeform: Shape 43">
              <a:extLst>
                <a:ext uri="{FF2B5EF4-FFF2-40B4-BE49-F238E27FC236}">
                  <a16:creationId xmlns:a16="http://schemas.microsoft.com/office/drawing/2014/main" id="{689FF8F5-F7B8-46B0-BB03-FE972A6832E7}"/>
                </a:ext>
              </a:extLst>
            </p:cNvPr>
            <p:cNvSpPr/>
            <p:nvPr userDrawn="1"/>
          </p:nvSpPr>
          <p:spPr>
            <a:xfrm rot="10800000">
              <a:off x="100582" y="2936725"/>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pic>
          <p:nvPicPr>
            <p:cNvPr id="48" name="Elemento grafico 47">
              <a:extLst>
                <a:ext uri="{FF2B5EF4-FFF2-40B4-BE49-F238E27FC236}">
                  <a16:creationId xmlns:a16="http://schemas.microsoft.com/office/drawing/2014/main" id="{31EB8EE7-3843-4CA8-879D-5D985DAA0D1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457200" y="5416459"/>
              <a:ext cx="1828800" cy="914400"/>
            </a:xfrm>
            <a:prstGeom prst="rect">
              <a:avLst/>
            </a:prstGeom>
          </p:spPr>
        </p:pic>
        <p:pic>
          <p:nvPicPr>
            <p:cNvPr id="50" name="Elemento grafico 49">
              <a:extLst>
                <a:ext uri="{FF2B5EF4-FFF2-40B4-BE49-F238E27FC236}">
                  <a16:creationId xmlns:a16="http://schemas.microsoft.com/office/drawing/2014/main" id="{5FF0EEFD-0038-4A2F-AD3B-01A98EFF5CF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457200" y="563329"/>
              <a:ext cx="1828800" cy="914400"/>
            </a:xfrm>
            <a:prstGeom prst="rect">
              <a:avLst/>
            </a:prstGeom>
          </p:spPr>
        </p:pic>
      </p:grpSp>
      <p:sp>
        <p:nvSpPr>
          <p:cNvPr id="3" name="Segnaposto contenuto 2">
            <a:extLst>
              <a:ext uri="{FF2B5EF4-FFF2-40B4-BE49-F238E27FC236}">
                <a16:creationId xmlns:a16="http://schemas.microsoft.com/office/drawing/2014/main" id="{8A650232-76AA-C9E3-F846-8DB1B44E5AF3}"/>
              </a:ext>
            </a:extLst>
          </p:cNvPr>
          <p:cNvSpPr>
            <a:spLocks noGrp="1"/>
          </p:cNvSpPr>
          <p:nvPr>
            <p:ph sz="half" idx="15" hasCustomPrompt="1"/>
          </p:nvPr>
        </p:nvSpPr>
        <p:spPr>
          <a:xfrm>
            <a:off x="1552575" y="2481940"/>
            <a:ext cx="6477952" cy="3635831"/>
          </a:xfrm>
        </p:spPr>
        <p:txBody>
          <a:bodyPr rtlCol="0">
            <a:normAutofit/>
          </a:bodyPr>
          <a:lstStyle>
            <a:lvl1pPr marL="0" indent="0">
              <a:lnSpc>
                <a:spcPct val="100000"/>
              </a:lnSpc>
              <a:spcBef>
                <a:spcPts val="0"/>
              </a:spcBef>
              <a:spcAft>
                <a:spcPts val="600"/>
              </a:spcAft>
              <a:buFont typeface="Arial" panose="020B0604020202020204" pitchFamily="34" charset="0"/>
              <a:buNone/>
              <a:defRPr lang="it-IT" sz="1800">
                <a:solidFill>
                  <a:schemeClr val="bg1"/>
                </a:solidFill>
              </a:defRPr>
            </a:lvl1pPr>
            <a:lvl2pPr marL="457200">
              <a:lnSpc>
                <a:spcPct val="100000"/>
              </a:lnSpc>
              <a:spcAft>
                <a:spcPts val="600"/>
              </a:spcAft>
              <a:defRPr lang="it-IT" sz="1800">
                <a:solidFill>
                  <a:schemeClr val="bg1"/>
                </a:solidFill>
              </a:defRPr>
            </a:lvl2pPr>
            <a:lvl3pPr marL="914400">
              <a:lnSpc>
                <a:spcPct val="100000"/>
              </a:lnSpc>
              <a:spcAft>
                <a:spcPts val="600"/>
              </a:spcAft>
              <a:defRPr lang="it-IT" sz="1800">
                <a:solidFill>
                  <a:schemeClr val="bg1"/>
                </a:solidFill>
              </a:defRPr>
            </a:lvl3pPr>
            <a:lvl4pPr marL="1371600">
              <a:lnSpc>
                <a:spcPct val="100000"/>
              </a:lnSpc>
              <a:spcAft>
                <a:spcPts val="600"/>
              </a:spcAft>
              <a:defRPr lang="it-IT" sz="1800">
                <a:solidFill>
                  <a:schemeClr val="bg1"/>
                </a:solidFill>
              </a:defRPr>
            </a:lvl4pPr>
            <a:lvl5pPr marL="1828800">
              <a:lnSpc>
                <a:spcPct val="100000"/>
              </a:lnSpc>
              <a:spcAft>
                <a:spcPts val="600"/>
              </a:spcAft>
              <a:defRPr lang="it-IT" sz="1800">
                <a:solidFill>
                  <a:schemeClr val="bg1"/>
                </a:solidFill>
              </a:defRPr>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14" name="Segnaposto testo 12">
            <a:extLst>
              <a:ext uri="{FF2B5EF4-FFF2-40B4-BE49-F238E27FC236}">
                <a16:creationId xmlns:a16="http://schemas.microsoft.com/office/drawing/2014/main" id="{37A04978-5D2C-BBF1-9C05-C52717619019}"/>
              </a:ext>
            </a:extLst>
          </p:cNvPr>
          <p:cNvSpPr>
            <a:spLocks noGrp="1"/>
          </p:cNvSpPr>
          <p:nvPr>
            <p:ph type="body" sz="quarter" idx="14" hasCustomPrompt="1"/>
          </p:nvPr>
        </p:nvSpPr>
        <p:spPr>
          <a:xfrm>
            <a:off x="8372723" y="2481940"/>
            <a:ext cx="3046391" cy="3759200"/>
          </a:xfrm>
        </p:spPr>
        <p:txBody>
          <a:bodyPr rtlCol="0">
            <a:normAutofit/>
          </a:bodyPr>
          <a:lstStyle>
            <a:lvl1pPr marL="342900" indent="-342900">
              <a:spcAft>
                <a:spcPts val="600"/>
              </a:spcAft>
              <a:buFont typeface="+mj-lt"/>
              <a:buAutoNum type="arabicPeriod"/>
              <a:defRPr lang="it-IT" sz="1800">
                <a:solidFill>
                  <a:schemeClr val="bg1"/>
                </a:solidFill>
              </a:defRPr>
            </a:lvl1pPr>
            <a:lvl2pPr marL="800100" indent="-342900">
              <a:spcAft>
                <a:spcPts val="600"/>
              </a:spcAft>
              <a:buFont typeface="+mj-lt"/>
              <a:buAutoNum type="alphaLcPeriod"/>
              <a:defRPr lang="it-IT" sz="1800">
                <a:solidFill>
                  <a:schemeClr val="bg1"/>
                </a:solidFill>
              </a:defRPr>
            </a:lvl2pPr>
            <a:lvl3pPr marL="1257300" indent="-342900">
              <a:spcAft>
                <a:spcPts val="600"/>
              </a:spcAft>
              <a:buFont typeface="+mj-lt"/>
              <a:buAutoNum type="arabicParenR"/>
              <a:defRPr lang="it-IT" sz="1800">
                <a:solidFill>
                  <a:schemeClr val="bg1"/>
                </a:solidFill>
              </a:defRPr>
            </a:lvl3pPr>
            <a:lvl4pPr marL="1714500" indent="-342900">
              <a:spcAft>
                <a:spcPts val="600"/>
              </a:spcAft>
              <a:buFont typeface="+mj-lt"/>
              <a:buAutoNum type="alphaLcParenR"/>
              <a:defRPr lang="it-IT" sz="1800">
                <a:solidFill>
                  <a:schemeClr val="bg1"/>
                </a:solidFill>
              </a:defRPr>
            </a:lvl4pPr>
            <a:lvl5pPr marL="2171700" indent="-342900">
              <a:spcAft>
                <a:spcPts val="600"/>
              </a:spcAft>
              <a:buFont typeface="+mj-lt"/>
              <a:buAutoNum type="romanLcPeriod"/>
              <a:defRPr lang="it-IT" sz="1800">
                <a:solidFill>
                  <a:schemeClr val="bg1"/>
                </a:solidFill>
              </a:defRPr>
            </a:lvl5pPr>
          </a:lstStyle>
          <a:p>
            <a:pPr lvl="0" rtl="0"/>
            <a:r>
              <a:rPr lang="it-IT"/>
              <a:t>Fare clic per inserire il testo </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63" name="Segnaposto data 3">
            <a:extLst>
              <a:ext uri="{FF2B5EF4-FFF2-40B4-BE49-F238E27FC236}">
                <a16:creationId xmlns:a16="http://schemas.microsoft.com/office/drawing/2014/main" id="{41C57AEB-9E33-4F77-9F58-DB0D1B978707}"/>
              </a:ext>
            </a:extLst>
          </p:cNvPr>
          <p:cNvSpPr>
            <a:spLocks noGrp="1"/>
          </p:cNvSpPr>
          <p:nvPr>
            <p:ph type="dt" sz="half" idx="10"/>
          </p:nvPr>
        </p:nvSpPr>
        <p:spPr>
          <a:xfrm>
            <a:off x="1554480" y="6353175"/>
            <a:ext cx="1097280" cy="365125"/>
          </a:xfrm>
        </p:spPr>
        <p:txBody>
          <a:bodyPr rtlCol="0"/>
          <a:lstStyle>
            <a:lvl1pPr>
              <a:defRPr lang="it-IT">
                <a:solidFill>
                  <a:schemeClr val="bg1"/>
                </a:solidFill>
              </a:defRPr>
            </a:lvl1pPr>
          </a:lstStyle>
          <a:p>
            <a:pPr rtl="0"/>
            <a:fld id="{5614C1E2-6730-4CB3-B914-C72554197C8C}" type="datetime1">
              <a:rPr lang="it-IT" smtClean="0"/>
              <a:t>10/06/2024</a:t>
            </a:fld>
            <a:endParaRPr lang="it-IT" dirty="0"/>
          </a:p>
        </p:txBody>
      </p:sp>
      <p:sp>
        <p:nvSpPr>
          <p:cNvPr id="64" name="Segnaposto piè di pagina 4">
            <a:extLst>
              <a:ext uri="{FF2B5EF4-FFF2-40B4-BE49-F238E27FC236}">
                <a16:creationId xmlns:a16="http://schemas.microsoft.com/office/drawing/2014/main" id="{182F895D-C48A-41AA-9DE6-43A17B7E019A}"/>
              </a:ext>
            </a:extLst>
          </p:cNvPr>
          <p:cNvSpPr>
            <a:spLocks noGrp="1"/>
          </p:cNvSpPr>
          <p:nvPr>
            <p:ph type="ftr" sz="quarter" idx="11"/>
          </p:nvPr>
        </p:nvSpPr>
        <p:spPr>
          <a:xfrm>
            <a:off x="5744527" y="6350000"/>
            <a:ext cx="2286000" cy="365125"/>
          </a:xfrm>
        </p:spPr>
        <p:txBody>
          <a:bodyPr rtlCol="0"/>
          <a:lstStyle>
            <a:lvl1pPr>
              <a:defRPr lang="it-IT">
                <a:solidFill>
                  <a:schemeClr val="bg1"/>
                </a:solidFill>
              </a:defRPr>
            </a:lvl1pPr>
          </a:lstStyle>
          <a:p>
            <a:pPr rtl="0"/>
            <a:r>
              <a:rPr lang="it-IT"/>
              <a:t>Titolo presentazione</a:t>
            </a:r>
            <a:endParaRPr lang="it-IT" dirty="0"/>
          </a:p>
        </p:txBody>
      </p:sp>
      <p:sp>
        <p:nvSpPr>
          <p:cNvPr id="65" name="Segnaposto numero diapositiva 5">
            <a:extLst>
              <a:ext uri="{FF2B5EF4-FFF2-40B4-BE49-F238E27FC236}">
                <a16:creationId xmlns:a16="http://schemas.microsoft.com/office/drawing/2014/main" id="{4C15BF58-30D9-4A0E-8506-1CD777B0FC5B}"/>
              </a:ext>
            </a:extLst>
          </p:cNvPr>
          <p:cNvSpPr>
            <a:spLocks noGrp="1"/>
          </p:cNvSpPr>
          <p:nvPr>
            <p:ph type="sldNum" sz="quarter" idx="12"/>
          </p:nvPr>
        </p:nvSpPr>
        <p:spPr>
          <a:xfrm>
            <a:off x="11123295" y="6356350"/>
            <a:ext cx="457200" cy="365125"/>
          </a:xfrm>
        </p:spPr>
        <p:txBody>
          <a:bodyPr rtlCol="0"/>
          <a:lstStyle>
            <a:lvl1pPr>
              <a:defRPr lang="it-IT">
                <a:solidFill>
                  <a:schemeClr val="bg1"/>
                </a:solidFill>
              </a:defRPr>
            </a:lvl1pPr>
          </a:lstStyle>
          <a:p>
            <a:pPr rtl="0"/>
            <a:fld id="{B5CEABB6-07DC-46E8-9B57-56EC44A396E5}" type="slidenum">
              <a:rPr lang="it-IT" smtClean="0"/>
              <a:pPr/>
              <a:t>‹N›</a:t>
            </a:fld>
            <a:endParaRPr lang="it-IT" dirty="0"/>
          </a:p>
        </p:txBody>
      </p:sp>
    </p:spTree>
    <p:extLst>
      <p:ext uri="{BB962C8B-B14F-4D97-AF65-F5344CB8AC3E}">
        <p14:creationId xmlns:p14="http://schemas.microsoft.com/office/powerpoint/2010/main" val="1807368846"/>
      </p:ext>
    </p:extLst>
  </p:cSld>
  <p:clrMapOvr>
    <a:masterClrMapping/>
  </p:clrMapOvr>
  <p:extLst>
    <p:ext uri="{DCECCB84-F9BA-43D5-87BE-67443E8EF086}">
      <p15:sldGuideLst xmlns:p15="http://schemas.microsoft.com/office/powerpoint/2012/main">
        <p15:guide id="1" pos="73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ella">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AE12D1-08AF-45E9-A34A-BDE9E860BAA2}"/>
              </a:ext>
            </a:extLst>
          </p:cNvPr>
          <p:cNvSpPr>
            <a:spLocks noGrp="1"/>
          </p:cNvSpPr>
          <p:nvPr>
            <p:ph type="title" hasCustomPrompt="1"/>
          </p:nvPr>
        </p:nvSpPr>
        <p:spPr>
          <a:xfrm>
            <a:off x="764155" y="896112"/>
            <a:ext cx="10665845" cy="1325563"/>
          </a:xfrm>
        </p:spPr>
        <p:txBody>
          <a:bodyPr rtlCol="0" anchor="t" anchorCtr="0"/>
          <a:lstStyle>
            <a:lvl1pPr>
              <a:defRPr lang="it-IT" cap="all" baseline="0">
                <a:solidFill>
                  <a:schemeClr val="accent1"/>
                </a:solidFill>
              </a:defRPr>
            </a:lvl1pPr>
          </a:lstStyle>
          <a:p>
            <a:pPr rtl="0"/>
            <a:r>
              <a:rPr lang="it-IT"/>
              <a:t>FAI CLIC PER AGGIUNGERE IL TITOLO</a:t>
            </a:r>
          </a:p>
        </p:txBody>
      </p:sp>
      <p:sp>
        <p:nvSpPr>
          <p:cNvPr id="5" name="Segnaposto tabella 4">
            <a:extLst>
              <a:ext uri="{FF2B5EF4-FFF2-40B4-BE49-F238E27FC236}">
                <a16:creationId xmlns:a16="http://schemas.microsoft.com/office/drawing/2014/main" id="{E06194BC-6453-CA18-2623-B07F3A5D4E92}"/>
              </a:ext>
            </a:extLst>
          </p:cNvPr>
          <p:cNvSpPr>
            <a:spLocks noGrp="1"/>
          </p:cNvSpPr>
          <p:nvPr>
            <p:ph type="tbl" sz="quarter" idx="13" hasCustomPrompt="1"/>
          </p:nvPr>
        </p:nvSpPr>
        <p:spPr>
          <a:xfrm>
            <a:off x="762000" y="2417763"/>
            <a:ext cx="10665845" cy="3678235"/>
          </a:xfrm>
        </p:spPr>
        <p:txBody>
          <a:bodyPr rtlCol="0"/>
          <a:lstStyle>
            <a:lvl1pPr>
              <a:defRPr lang="it-IT"/>
            </a:lvl1pPr>
          </a:lstStyle>
          <a:p>
            <a:pPr marL="228600" marR="0" lvl="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lang="it-IT"/>
            </a:pPr>
            <a:r>
              <a:rPr lang="it-IT"/>
              <a:t>Fare clic su un'icona per inserire la tabella</a:t>
            </a:r>
          </a:p>
          <a:p>
            <a:pPr rtl="0"/>
            <a:endParaRPr lang="it-IT" dirty="0"/>
          </a:p>
        </p:txBody>
      </p:sp>
      <p:sp>
        <p:nvSpPr>
          <p:cNvPr id="7" name="Rettangolo 23">
            <a:extLst>
              <a:ext uri="{FF2B5EF4-FFF2-40B4-BE49-F238E27FC236}">
                <a16:creationId xmlns:a16="http://schemas.microsoft.com/office/drawing/2014/main" id="{AB92D86A-5036-415A-B056-A55CB2E0C2C9}"/>
              </a:ext>
              <a:ext uri="{C183D7F6-B498-43B3-948B-1728B52AA6E4}">
                <adec:decorative xmlns:adec="http://schemas.microsoft.com/office/drawing/2017/decorative" val="1"/>
              </a:ext>
            </a:extLst>
          </p:cNvPr>
          <p:cNvSpPr/>
          <p:nvPr userDrawn="1"/>
        </p:nvSpPr>
        <p:spPr>
          <a:xfrm rot="10800000">
            <a:off x="11177016" y="0"/>
            <a:ext cx="1014984" cy="1014984"/>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3" name="Segnaposto data 3">
            <a:extLst>
              <a:ext uri="{FF2B5EF4-FFF2-40B4-BE49-F238E27FC236}">
                <a16:creationId xmlns:a16="http://schemas.microsoft.com/office/drawing/2014/main" id="{D3A465A0-88AA-B50B-92D8-3A54928329FB}"/>
              </a:ext>
            </a:extLst>
          </p:cNvPr>
          <p:cNvSpPr>
            <a:spLocks noGrp="1"/>
          </p:cNvSpPr>
          <p:nvPr>
            <p:ph type="dt" sz="half" idx="10"/>
          </p:nvPr>
        </p:nvSpPr>
        <p:spPr>
          <a:xfrm>
            <a:off x="767443" y="6353175"/>
            <a:ext cx="1097280" cy="365125"/>
          </a:xfrm>
        </p:spPr>
        <p:txBody>
          <a:bodyPr rtlCol="0"/>
          <a:lstStyle>
            <a:lvl1pPr>
              <a:defRPr lang="it-IT">
                <a:solidFill>
                  <a:schemeClr val="tx1"/>
                </a:solidFill>
              </a:defRPr>
            </a:lvl1pPr>
          </a:lstStyle>
          <a:p>
            <a:pPr rtl="0"/>
            <a:fld id="{4967EB5A-8BC0-4F89-9C7B-CFFFC0EE1CAA}" type="datetime1">
              <a:rPr lang="it-IT" smtClean="0"/>
              <a:t>10/06/2024</a:t>
            </a:fld>
            <a:endParaRPr lang="it-IT" dirty="0"/>
          </a:p>
        </p:txBody>
      </p:sp>
      <p:sp>
        <p:nvSpPr>
          <p:cNvPr id="4" name="Segnaposto piè di pagina 4">
            <a:extLst>
              <a:ext uri="{FF2B5EF4-FFF2-40B4-BE49-F238E27FC236}">
                <a16:creationId xmlns:a16="http://schemas.microsoft.com/office/drawing/2014/main" id="{6195F626-7C08-9907-6A85-922BE6AA0EF5}"/>
              </a:ext>
            </a:extLst>
          </p:cNvPr>
          <p:cNvSpPr>
            <a:spLocks noGrp="1"/>
          </p:cNvSpPr>
          <p:nvPr>
            <p:ph type="ftr" sz="quarter" idx="11"/>
          </p:nvPr>
        </p:nvSpPr>
        <p:spPr>
          <a:xfrm>
            <a:off x="5273449" y="6350000"/>
            <a:ext cx="2286000" cy="365125"/>
          </a:xfrm>
        </p:spPr>
        <p:txBody>
          <a:bodyPr rtlCol="0"/>
          <a:lstStyle>
            <a:lvl1pPr>
              <a:defRPr lang="it-IT">
                <a:solidFill>
                  <a:schemeClr val="tx1"/>
                </a:solidFill>
              </a:defRPr>
            </a:lvl1pPr>
          </a:lstStyle>
          <a:p>
            <a:pPr rtl="0"/>
            <a:r>
              <a:rPr lang="it-IT"/>
              <a:t>Titolo presentazione</a:t>
            </a:r>
            <a:endParaRPr lang="it-IT" dirty="0"/>
          </a:p>
        </p:txBody>
      </p:sp>
      <p:sp>
        <p:nvSpPr>
          <p:cNvPr id="6" name="Segnaposto numero diapositiva 5">
            <a:extLst>
              <a:ext uri="{FF2B5EF4-FFF2-40B4-BE49-F238E27FC236}">
                <a16:creationId xmlns:a16="http://schemas.microsoft.com/office/drawing/2014/main" id="{7BBAD34A-4F3F-C89B-BBBC-E7740F414D13}"/>
              </a:ext>
            </a:extLst>
          </p:cNvPr>
          <p:cNvSpPr>
            <a:spLocks noGrp="1"/>
          </p:cNvSpPr>
          <p:nvPr>
            <p:ph type="sldNum" sz="quarter" idx="12"/>
          </p:nvPr>
        </p:nvSpPr>
        <p:spPr>
          <a:xfrm>
            <a:off x="10968175" y="6356350"/>
            <a:ext cx="457200" cy="365125"/>
          </a:xfrm>
        </p:spPr>
        <p:txBody>
          <a:bodyPr rtlCol="0"/>
          <a:lstStyle>
            <a:lvl1pPr>
              <a:defRPr lang="it-IT">
                <a:solidFill>
                  <a:schemeClr val="tx1"/>
                </a:solidFill>
              </a:defRPr>
            </a:lvl1pPr>
          </a:lstStyle>
          <a:p>
            <a:pPr rtl="0"/>
            <a:fld id="{B5CEABB6-07DC-46E8-9B57-56EC44A396E5}" type="slidenum">
              <a:rPr lang="it-IT" smtClean="0"/>
              <a:pPr/>
              <a:t>‹N›</a:t>
            </a:fld>
            <a:endParaRPr lang="it-IT" dirty="0"/>
          </a:p>
        </p:txBody>
      </p:sp>
    </p:spTree>
    <p:extLst>
      <p:ext uri="{BB962C8B-B14F-4D97-AF65-F5344CB8AC3E}">
        <p14:creationId xmlns:p14="http://schemas.microsoft.com/office/powerpoint/2010/main" val="352374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Contenuto 2">
    <p:bg>
      <p:bgPr>
        <a:solidFill>
          <a:schemeClr val="accent2"/>
        </a:solidFill>
        <a:effectLst/>
      </p:bgPr>
    </p:bg>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211C2927-0A13-DC57-A83B-B8DB787A48CF}"/>
              </a:ext>
              <a:ext uri="{C183D7F6-B498-43B3-948B-1728B52AA6E4}">
                <adec:decorative xmlns:adec="http://schemas.microsoft.com/office/drawing/2017/decorative" val="1"/>
              </a:ext>
            </a:extLst>
          </p:cNvPr>
          <p:cNvGrpSpPr/>
          <p:nvPr userDrawn="1"/>
        </p:nvGrpSpPr>
        <p:grpSpPr>
          <a:xfrm>
            <a:off x="0" y="0"/>
            <a:ext cx="6843092" cy="6858000"/>
            <a:chOff x="0" y="0"/>
            <a:chExt cx="6843092" cy="6858000"/>
          </a:xfrm>
        </p:grpSpPr>
        <p:sp>
          <p:nvSpPr>
            <p:cNvPr id="344" name="Rectangle 343">
              <a:extLst>
                <a:ext uri="{FF2B5EF4-FFF2-40B4-BE49-F238E27FC236}">
                  <a16:creationId xmlns:a16="http://schemas.microsoft.com/office/drawing/2014/main" id="{0685D98A-CA5A-4C48-9AEB-4C1A201237A1}"/>
                </a:ext>
              </a:extLst>
            </p:cNvPr>
            <p:cNvSpPr/>
            <p:nvPr userDrawn="1"/>
          </p:nvSpPr>
          <p:spPr>
            <a:xfrm>
              <a:off x="2021206" y="4828032"/>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0" name="Rectangle 9">
              <a:extLst>
                <a:ext uri="{FF2B5EF4-FFF2-40B4-BE49-F238E27FC236}">
                  <a16:creationId xmlns:a16="http://schemas.microsoft.com/office/drawing/2014/main" id="{A1F97041-3EE3-4F17-990B-3AC264934EF0}"/>
                </a:ext>
              </a:extLst>
            </p:cNvPr>
            <p:cNvSpPr/>
            <p:nvPr userDrawn="1"/>
          </p:nvSpPr>
          <p:spPr>
            <a:xfrm>
              <a:off x="0" y="0"/>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2" name="Rectangle 11">
              <a:extLst>
                <a:ext uri="{FF2B5EF4-FFF2-40B4-BE49-F238E27FC236}">
                  <a16:creationId xmlns:a16="http://schemas.microsoft.com/office/drawing/2014/main" id="{51DA30E2-82DB-4AA1-B134-9482F5CD7689}"/>
                </a:ext>
              </a:extLst>
            </p:cNvPr>
            <p:cNvSpPr/>
            <p:nvPr userDrawn="1"/>
          </p:nvSpPr>
          <p:spPr>
            <a:xfrm>
              <a:off x="2457970" y="1686431"/>
              <a:ext cx="18288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5" name="Rectangle 14">
              <a:extLst>
                <a:ext uri="{FF2B5EF4-FFF2-40B4-BE49-F238E27FC236}">
                  <a16:creationId xmlns:a16="http://schemas.microsoft.com/office/drawing/2014/main" id="{5502070B-3F7D-436A-849C-FB64175E8B45}"/>
                </a:ext>
              </a:extLst>
            </p:cNvPr>
            <p:cNvSpPr/>
            <p:nvPr userDrawn="1"/>
          </p:nvSpPr>
          <p:spPr>
            <a:xfrm>
              <a:off x="0" y="6108192"/>
              <a:ext cx="2029968" cy="7498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7" name="Rectangle 9">
              <a:extLst>
                <a:ext uri="{FF2B5EF4-FFF2-40B4-BE49-F238E27FC236}">
                  <a16:creationId xmlns:a16="http://schemas.microsoft.com/office/drawing/2014/main" id="{675AAC8A-F8AB-44A3-9748-96464E9E0B6B}"/>
                </a:ext>
              </a:extLst>
            </p:cNvPr>
            <p:cNvSpPr/>
            <p:nvPr userDrawn="1"/>
          </p:nvSpPr>
          <p:spPr>
            <a:xfrm>
              <a:off x="4054172" y="4069080"/>
              <a:ext cx="2788920" cy="278892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grpSp>
          <p:nvGrpSpPr>
            <p:cNvPr id="116" name="Gruppo 115">
              <a:extLst>
                <a:ext uri="{FF2B5EF4-FFF2-40B4-BE49-F238E27FC236}">
                  <a16:creationId xmlns:a16="http://schemas.microsoft.com/office/drawing/2014/main" id="{AC3F6810-4D95-4C6E-A30A-459BAD7510FE}"/>
                </a:ext>
              </a:extLst>
            </p:cNvPr>
            <p:cNvGrpSpPr/>
            <p:nvPr userDrawn="1"/>
          </p:nvGrpSpPr>
          <p:grpSpPr>
            <a:xfrm>
              <a:off x="23853" y="2101527"/>
              <a:ext cx="1920240" cy="1920240"/>
              <a:chOff x="5361924" y="7472790"/>
              <a:chExt cx="1828800" cy="1828800"/>
            </a:xfrm>
          </p:grpSpPr>
          <p:grpSp>
            <p:nvGrpSpPr>
              <p:cNvPr id="115" name="Gruppo 114">
                <a:extLst>
                  <a:ext uri="{FF2B5EF4-FFF2-40B4-BE49-F238E27FC236}">
                    <a16:creationId xmlns:a16="http://schemas.microsoft.com/office/drawing/2014/main" id="{81973B3A-7185-45FB-A2E6-A7BDE6414DF3}"/>
                  </a:ext>
                </a:extLst>
              </p:cNvPr>
              <p:cNvGrpSpPr/>
              <p:nvPr userDrawn="1"/>
            </p:nvGrpSpPr>
            <p:grpSpPr>
              <a:xfrm>
                <a:off x="5361924" y="7472790"/>
                <a:ext cx="1828800" cy="1828800"/>
                <a:chOff x="5361924" y="7472790"/>
                <a:chExt cx="1828800" cy="1828800"/>
              </a:xfrm>
            </p:grpSpPr>
            <p:grpSp>
              <p:nvGrpSpPr>
                <p:cNvPr id="99" name="Gruppo 98">
                  <a:extLst>
                    <a:ext uri="{FF2B5EF4-FFF2-40B4-BE49-F238E27FC236}">
                      <a16:creationId xmlns:a16="http://schemas.microsoft.com/office/drawing/2014/main" id="{DACFFF66-0600-406E-AF42-9FD8E8EDB397}"/>
                    </a:ext>
                  </a:extLst>
                </p:cNvPr>
                <p:cNvGrpSpPr/>
                <p:nvPr userDrawn="1"/>
              </p:nvGrpSpPr>
              <p:grpSpPr>
                <a:xfrm>
                  <a:off x="5361924" y="7472790"/>
                  <a:ext cx="1828800" cy="1828800"/>
                  <a:chOff x="5388428" y="7173291"/>
                  <a:chExt cx="1828800" cy="1828800"/>
                </a:xfrm>
              </p:grpSpPr>
              <p:grpSp>
                <p:nvGrpSpPr>
                  <p:cNvPr id="96" name="Gruppo 95">
                    <a:extLst>
                      <a:ext uri="{FF2B5EF4-FFF2-40B4-BE49-F238E27FC236}">
                        <a16:creationId xmlns:a16="http://schemas.microsoft.com/office/drawing/2014/main" id="{9411687D-2631-487B-AEAB-39750C9E52BF}"/>
                      </a:ext>
                    </a:extLst>
                  </p:cNvPr>
                  <p:cNvGrpSpPr/>
                  <p:nvPr userDrawn="1"/>
                </p:nvGrpSpPr>
                <p:grpSpPr>
                  <a:xfrm>
                    <a:off x="5388428" y="7173291"/>
                    <a:ext cx="1828800" cy="1828800"/>
                    <a:chOff x="5388428" y="7173291"/>
                    <a:chExt cx="1828800" cy="1828800"/>
                  </a:xfrm>
                </p:grpSpPr>
                <p:grpSp>
                  <p:nvGrpSpPr>
                    <p:cNvPr id="90" name="Gruppo 89">
                      <a:extLst>
                        <a:ext uri="{FF2B5EF4-FFF2-40B4-BE49-F238E27FC236}">
                          <a16:creationId xmlns:a16="http://schemas.microsoft.com/office/drawing/2014/main" id="{4BDDEAF6-0726-4BF4-96D7-EBA489ABF3E5}"/>
                        </a:ext>
                      </a:extLst>
                    </p:cNvPr>
                    <p:cNvGrpSpPr/>
                    <p:nvPr userDrawn="1"/>
                  </p:nvGrpSpPr>
                  <p:grpSpPr>
                    <a:xfrm>
                      <a:off x="5388428" y="7173291"/>
                      <a:ext cx="1828800" cy="1828800"/>
                      <a:chOff x="5579044" y="7049770"/>
                      <a:chExt cx="1828800" cy="1828800"/>
                    </a:xfrm>
                  </p:grpSpPr>
                  <p:grpSp>
                    <p:nvGrpSpPr>
                      <p:cNvPr id="89" name="Gruppo 88">
                        <a:extLst>
                          <a:ext uri="{FF2B5EF4-FFF2-40B4-BE49-F238E27FC236}">
                            <a16:creationId xmlns:a16="http://schemas.microsoft.com/office/drawing/2014/main" id="{F80BBFBA-D0FB-4E20-8981-F569A2A0B678}"/>
                          </a:ext>
                        </a:extLst>
                      </p:cNvPr>
                      <p:cNvGrpSpPr/>
                      <p:nvPr userDrawn="1"/>
                    </p:nvGrpSpPr>
                    <p:grpSpPr>
                      <a:xfrm>
                        <a:off x="5579044" y="7049770"/>
                        <a:ext cx="1828800" cy="1828800"/>
                        <a:chOff x="5579044" y="7049770"/>
                        <a:chExt cx="1828800" cy="1828800"/>
                      </a:xfrm>
                    </p:grpSpPr>
                    <p:grpSp>
                      <p:nvGrpSpPr>
                        <p:cNvPr id="86" name="Gruppo 85">
                          <a:extLst>
                            <a:ext uri="{FF2B5EF4-FFF2-40B4-BE49-F238E27FC236}">
                              <a16:creationId xmlns:a16="http://schemas.microsoft.com/office/drawing/2014/main" id="{6B3BCF7C-4204-4B1A-8371-96E859FC8425}"/>
                            </a:ext>
                          </a:extLst>
                        </p:cNvPr>
                        <p:cNvGrpSpPr/>
                        <p:nvPr userDrawn="1"/>
                      </p:nvGrpSpPr>
                      <p:grpSpPr>
                        <a:xfrm>
                          <a:off x="5579044" y="7049770"/>
                          <a:ext cx="1828800" cy="1828800"/>
                          <a:chOff x="5579044" y="7049770"/>
                          <a:chExt cx="1828800" cy="1828800"/>
                        </a:xfrm>
                      </p:grpSpPr>
                      <p:grpSp>
                        <p:nvGrpSpPr>
                          <p:cNvPr id="83" name="Gruppo 82">
                            <a:extLst>
                              <a:ext uri="{FF2B5EF4-FFF2-40B4-BE49-F238E27FC236}">
                                <a16:creationId xmlns:a16="http://schemas.microsoft.com/office/drawing/2014/main" id="{31CF95CD-48BB-4659-870A-21584266D83F}"/>
                              </a:ext>
                            </a:extLst>
                          </p:cNvPr>
                          <p:cNvGrpSpPr/>
                          <p:nvPr userDrawn="1"/>
                        </p:nvGrpSpPr>
                        <p:grpSpPr>
                          <a:xfrm>
                            <a:off x="5579044" y="7049770"/>
                            <a:ext cx="1828800" cy="1828800"/>
                            <a:chOff x="5579044" y="7049770"/>
                            <a:chExt cx="1828800" cy="1828800"/>
                          </a:xfrm>
                        </p:grpSpPr>
                        <p:sp>
                          <p:nvSpPr>
                            <p:cNvPr id="78" name="Oval 77">
                              <a:extLst>
                                <a:ext uri="{FF2B5EF4-FFF2-40B4-BE49-F238E27FC236}">
                                  <a16:creationId xmlns:a16="http://schemas.microsoft.com/office/drawing/2014/main" id="{871E1954-F3FD-427D-8FFA-F28839673545}"/>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80" name="Oval 79">
                              <a:extLst>
                                <a:ext uri="{FF2B5EF4-FFF2-40B4-BE49-F238E27FC236}">
                                  <a16:creationId xmlns:a16="http://schemas.microsoft.com/office/drawing/2014/main" id="{B655BD1D-8AE2-43E7-B1D4-17923D0E0171}"/>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82" name="Oval 81">
                            <a:extLst>
                              <a:ext uri="{FF2B5EF4-FFF2-40B4-BE49-F238E27FC236}">
                                <a16:creationId xmlns:a16="http://schemas.microsoft.com/office/drawing/2014/main" id="{9F92C461-5E10-49F3-B4F0-F320512C0756}"/>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85" name="Oval 84">
                          <a:extLst>
                            <a:ext uri="{FF2B5EF4-FFF2-40B4-BE49-F238E27FC236}">
                              <a16:creationId xmlns:a16="http://schemas.microsoft.com/office/drawing/2014/main" id="{A6D57951-375C-41E9-BF45-DFC40F8E0A1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88" name="Oval 87">
                        <a:extLst>
                          <a:ext uri="{FF2B5EF4-FFF2-40B4-BE49-F238E27FC236}">
                            <a16:creationId xmlns:a16="http://schemas.microsoft.com/office/drawing/2014/main" id="{E4A4216D-DF9B-4DD9-989C-1F4040F3F4F7}"/>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92" name="Oval 91">
                      <a:extLst>
                        <a:ext uri="{FF2B5EF4-FFF2-40B4-BE49-F238E27FC236}">
                          <a16:creationId xmlns:a16="http://schemas.microsoft.com/office/drawing/2014/main" id="{3DCCC81D-9EE7-47A8-8A4C-74B5E047A336}"/>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95" name="Oval 94">
                    <a:extLst>
                      <a:ext uri="{FF2B5EF4-FFF2-40B4-BE49-F238E27FC236}">
                        <a16:creationId xmlns:a16="http://schemas.microsoft.com/office/drawing/2014/main" id="{9985F9FD-CFFB-417E-A560-28BD7BC7EE86}"/>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98" name="Oval 97">
                  <a:extLst>
                    <a:ext uri="{FF2B5EF4-FFF2-40B4-BE49-F238E27FC236}">
                      <a16:creationId xmlns:a16="http://schemas.microsoft.com/office/drawing/2014/main" id="{9A923F7B-7D75-4E04-AE62-D5B99F645756}"/>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02" name="Oval 101">
                  <a:extLst>
                    <a:ext uri="{FF2B5EF4-FFF2-40B4-BE49-F238E27FC236}">
                      <a16:creationId xmlns:a16="http://schemas.microsoft.com/office/drawing/2014/main" id="{F0239D2C-73EF-42E3-B73F-E69B7C27F65B}"/>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05" name="Oval 104">
                  <a:extLst>
                    <a:ext uri="{FF2B5EF4-FFF2-40B4-BE49-F238E27FC236}">
                      <a16:creationId xmlns:a16="http://schemas.microsoft.com/office/drawing/2014/main" id="{59BA1C3D-ADED-4596-8A9D-3DEC7E848945}"/>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08" name="Oval 107">
                  <a:extLst>
                    <a:ext uri="{FF2B5EF4-FFF2-40B4-BE49-F238E27FC236}">
                      <a16:creationId xmlns:a16="http://schemas.microsoft.com/office/drawing/2014/main" id="{015F2BFA-6803-42A0-A870-794B120EF574}"/>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10" name="Oval 109">
                  <a:extLst>
                    <a:ext uri="{FF2B5EF4-FFF2-40B4-BE49-F238E27FC236}">
                      <a16:creationId xmlns:a16="http://schemas.microsoft.com/office/drawing/2014/main" id="{E09A173D-9FE5-446C-B59E-5D7C0A00BF6C}"/>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13" name="Oval 112">
                <a:extLst>
                  <a:ext uri="{FF2B5EF4-FFF2-40B4-BE49-F238E27FC236}">
                    <a16:creationId xmlns:a16="http://schemas.microsoft.com/office/drawing/2014/main" id="{974C3792-995F-4717-8C8B-089BBA7DE9C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23" name="Freeform: Shape 22">
              <a:extLst>
                <a:ext uri="{FF2B5EF4-FFF2-40B4-BE49-F238E27FC236}">
                  <a16:creationId xmlns:a16="http://schemas.microsoft.com/office/drawing/2014/main" id="{C8FD950B-0E2B-4905-8DE9-195E24B2ABE7}"/>
                </a:ext>
              </a:extLst>
            </p:cNvPr>
            <p:cNvSpPr/>
            <p:nvPr userDrawn="1"/>
          </p:nvSpPr>
          <p:spPr>
            <a:xfrm rot="10800000">
              <a:off x="1013527" y="204317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168" name="Rectangle 9">
              <a:extLst>
                <a:ext uri="{FF2B5EF4-FFF2-40B4-BE49-F238E27FC236}">
                  <a16:creationId xmlns:a16="http://schemas.microsoft.com/office/drawing/2014/main" id="{D0B57759-E007-4FD0-9C6B-356DC53050C4}"/>
                </a:ext>
              </a:extLst>
            </p:cNvPr>
            <p:cNvSpPr/>
            <p:nvPr userDrawn="1"/>
          </p:nvSpPr>
          <p:spPr>
            <a:xfrm rot="5400000">
              <a:off x="2028432" y="4821048"/>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75" name="Oval 174">
              <a:extLst>
                <a:ext uri="{FF2B5EF4-FFF2-40B4-BE49-F238E27FC236}">
                  <a16:creationId xmlns:a16="http://schemas.microsoft.com/office/drawing/2014/main" id="{273C520A-0126-47DA-A75B-1A38883907A2}"/>
                </a:ext>
              </a:extLst>
            </p:cNvPr>
            <p:cNvSpPr/>
            <p:nvPr userDrawn="1"/>
          </p:nvSpPr>
          <p:spPr>
            <a:xfrm>
              <a:off x="861942" y="888111"/>
              <a:ext cx="274320" cy="2743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291" name="Rectangle 290">
              <a:extLst>
                <a:ext uri="{FF2B5EF4-FFF2-40B4-BE49-F238E27FC236}">
                  <a16:creationId xmlns:a16="http://schemas.microsoft.com/office/drawing/2014/main" id="{AB12487D-8BC9-4BEB-B6A7-B9DD702B2BD3}"/>
                </a:ext>
              </a:extLst>
            </p:cNvPr>
            <p:cNvSpPr/>
            <p:nvPr userDrawn="1"/>
          </p:nvSpPr>
          <p:spPr>
            <a:xfrm>
              <a:off x="0" y="4082178"/>
              <a:ext cx="2029968"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297" name="Elemento grafico 296">
              <a:extLst>
                <a:ext uri="{FF2B5EF4-FFF2-40B4-BE49-F238E27FC236}">
                  <a16:creationId xmlns:a16="http://schemas.microsoft.com/office/drawing/2014/main" id="{AEE6DE36-A3C9-4D40-B471-F49B6A875D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2029016" y="2051944"/>
              <a:ext cx="2029968" cy="2029968"/>
            </a:xfrm>
            <a:prstGeom prst="rect">
              <a:avLst/>
            </a:prstGeom>
          </p:spPr>
        </p:pic>
        <p:pic>
          <p:nvPicPr>
            <p:cNvPr id="299" name="Elemento grafico 298">
              <a:extLst>
                <a:ext uri="{FF2B5EF4-FFF2-40B4-BE49-F238E27FC236}">
                  <a16:creationId xmlns:a16="http://schemas.microsoft.com/office/drawing/2014/main" id="{99FF86FA-8891-4235-B88B-CFCA3B57E53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4078224"/>
              <a:ext cx="2029968" cy="2029968"/>
            </a:xfrm>
            <a:prstGeom prst="rect">
              <a:avLst/>
            </a:prstGeom>
          </p:spPr>
        </p:pic>
        <p:cxnSp>
          <p:nvCxnSpPr>
            <p:cNvPr id="170" name="Connettore diritto 169">
              <a:extLst>
                <a:ext uri="{FF2B5EF4-FFF2-40B4-BE49-F238E27FC236}">
                  <a16:creationId xmlns:a16="http://schemas.microsoft.com/office/drawing/2014/main" id="{7ADD6DC9-9036-47C7-AAE5-8AF23CE0C81D}"/>
                </a:ext>
              </a:extLst>
            </p:cNvPr>
            <p:cNvCxnSpPr>
              <a:cxnSpLocks/>
            </p:cNvCxnSpPr>
            <p:nvPr userDrawn="1"/>
          </p:nvCxnSpPr>
          <p:spPr>
            <a:xfrm>
              <a:off x="974376" y="989441"/>
              <a:ext cx="5867327" cy="586720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5900245" y="544285"/>
            <a:ext cx="5528217" cy="2685383"/>
          </a:xfrm>
        </p:spPr>
        <p:txBody>
          <a:bodyPr rtlCol="0" anchor="b">
            <a:normAutofit/>
          </a:bodyPr>
          <a:lstStyle>
            <a:lvl1pPr algn="l">
              <a:defRPr lang="it-IT" sz="4400" cap="all" baseline="0">
                <a:solidFill>
                  <a:schemeClr val="tx2"/>
                </a:solidFill>
              </a:defRPr>
            </a:lvl1pPr>
          </a:lstStyle>
          <a:p>
            <a:pPr rtl="0"/>
            <a:r>
              <a:rPr lang="it-IT"/>
              <a:t>Fare clic per inserire il titolo</a:t>
            </a:r>
          </a:p>
        </p:txBody>
      </p:sp>
      <p:sp>
        <p:nvSpPr>
          <p:cNvPr id="3" name="Sottotitolo 2">
            <a:extLst>
              <a:ext uri="{FF2B5EF4-FFF2-40B4-BE49-F238E27FC236}">
                <a16:creationId xmlns:a16="http://schemas.microsoft.com/office/drawing/2014/main" id="{43D32955-BB06-40DE-A14A-2170FD41AD52}"/>
              </a:ext>
            </a:extLst>
          </p:cNvPr>
          <p:cNvSpPr>
            <a:spLocks noGrp="1"/>
          </p:cNvSpPr>
          <p:nvPr>
            <p:ph type="subTitle" idx="1" hasCustomPrompt="1"/>
          </p:nvPr>
        </p:nvSpPr>
        <p:spPr>
          <a:xfrm>
            <a:off x="5896340" y="3423773"/>
            <a:ext cx="5528217" cy="2029969"/>
          </a:xfrm>
        </p:spPr>
        <p:txBody>
          <a:bodyPr rtlCol="0">
            <a:normAutofit/>
          </a:bodyPr>
          <a:lstStyle>
            <a:lvl1pPr marL="0" indent="0" algn="l">
              <a:lnSpc>
                <a:spcPct val="150000"/>
              </a:lnSpc>
              <a:spcBef>
                <a:spcPts val="0"/>
              </a:spcBef>
              <a:buNone/>
              <a:defRPr lang="it-IT" sz="1800">
                <a:solidFill>
                  <a:schemeClr val="tx2"/>
                </a:solidFill>
              </a:defRPr>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a:t>Fare clic per inserire il sottotitolo</a:t>
            </a:r>
          </a:p>
        </p:txBody>
      </p:sp>
    </p:spTree>
    <p:extLst>
      <p:ext uri="{BB962C8B-B14F-4D97-AF65-F5344CB8AC3E}">
        <p14:creationId xmlns:p14="http://schemas.microsoft.com/office/powerpoint/2010/main" val="3839583478"/>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43735-A77F-440D-9448-6AE7C204D377}"/>
              </a:ext>
            </a:extLst>
          </p:cNvPr>
          <p:cNvSpPr>
            <a:spLocks noGrp="1"/>
          </p:cNvSpPr>
          <p:nvPr>
            <p:ph type="title"/>
          </p:nvPr>
        </p:nvSpPr>
        <p:spPr>
          <a:xfrm>
            <a:off x="482600" y="978408"/>
            <a:ext cx="10634472" cy="2157984"/>
          </a:xfrm>
          <a:prstGeom prst="rect">
            <a:avLst/>
          </a:prstGeo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276C6EE-D55E-454B-B28C-EC73D1DB4A2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2A2905-6D2E-4319-9521-61452AB8F996}"/>
              </a:ext>
            </a:extLst>
          </p:cNvPr>
          <p:cNvSpPr>
            <a:spLocks noGrp="1"/>
          </p:cNvSpPr>
          <p:nvPr>
            <p:ph type="dt" sz="half" idx="10"/>
          </p:nvPr>
        </p:nvSpPr>
        <p:spPr/>
        <p:txBody>
          <a:bodyPr/>
          <a:lstStyle/>
          <a:p>
            <a:fld id="{81B8F32D-D8B6-4B9E-9CBF-DCAC30B7B93D}" type="datetimeFigureOut">
              <a:rPr lang="en-US" smtClean="0"/>
              <a:t>6/10/2024</a:t>
            </a:fld>
            <a:endParaRPr lang="en-US"/>
          </a:p>
        </p:txBody>
      </p:sp>
      <p:sp>
        <p:nvSpPr>
          <p:cNvPr id="5" name="Footer Placeholder 4">
            <a:extLst>
              <a:ext uri="{FF2B5EF4-FFF2-40B4-BE49-F238E27FC236}">
                <a16:creationId xmlns:a16="http://schemas.microsoft.com/office/drawing/2014/main" id="{6DAC7550-84E8-49D3-B419-6F5F327DAD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AD2C6B-EA5D-4D97-BC84-6C860D536360}"/>
              </a:ext>
            </a:extLst>
          </p:cNvPr>
          <p:cNvSpPr>
            <a:spLocks noGrp="1"/>
          </p:cNvSpPr>
          <p:nvPr>
            <p:ph type="sldNum" sz="quarter" idx="12"/>
          </p:nvPr>
        </p:nvSpPr>
        <p:spPr/>
        <p:txBody>
          <a:bodyPr/>
          <a:lstStyle/>
          <a:p>
            <a:fld id="{60553ECD-7F6D-420D-93CA-D8D15EB427AC}" type="slidenum">
              <a:rPr lang="en-US" smtClean="0"/>
              <a:t>‹N›</a:t>
            </a:fld>
            <a:endParaRPr lang="en-US"/>
          </a:p>
        </p:txBody>
      </p:sp>
    </p:spTree>
    <p:extLst>
      <p:ext uri="{BB962C8B-B14F-4D97-AF65-F5344CB8AC3E}">
        <p14:creationId xmlns:p14="http://schemas.microsoft.com/office/powerpoint/2010/main" val="3890313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uto 3">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3950" y="429461"/>
            <a:ext cx="6343650" cy="2668463"/>
          </a:xfrm>
        </p:spPr>
        <p:txBody>
          <a:bodyPr rtlCol="0" anchor="b" anchorCtr="0"/>
          <a:lstStyle>
            <a:lvl1pPr>
              <a:defRPr lang="it-IT" cap="all" baseline="0">
                <a:solidFill>
                  <a:schemeClr val="accent1"/>
                </a:solidFill>
              </a:defRPr>
            </a:lvl1pPr>
          </a:lstStyle>
          <a:p>
            <a:pPr rtl="0"/>
            <a:r>
              <a:rPr lang="it-IT"/>
              <a:t>FAI CLIC PER AGGIUNGERE IL TITOLO</a:t>
            </a:r>
          </a:p>
        </p:txBody>
      </p:sp>
      <p:sp>
        <p:nvSpPr>
          <p:cNvPr id="7" name="Segnaposto contenuto 2">
            <a:extLst>
              <a:ext uri="{FF2B5EF4-FFF2-40B4-BE49-F238E27FC236}">
                <a16:creationId xmlns:a16="http://schemas.microsoft.com/office/drawing/2014/main" id="{F183B974-C7F1-5026-EC6E-647371B64BBB}"/>
              </a:ext>
            </a:extLst>
          </p:cNvPr>
          <p:cNvSpPr>
            <a:spLocks noGrp="1"/>
          </p:cNvSpPr>
          <p:nvPr>
            <p:ph sz="half" idx="14" hasCustomPrompt="1"/>
          </p:nvPr>
        </p:nvSpPr>
        <p:spPr>
          <a:xfrm>
            <a:off x="4938712" y="3299953"/>
            <a:ext cx="6338888" cy="2668463"/>
          </a:xfrm>
        </p:spPr>
        <p:txBody>
          <a:bodyPr rtlCol="0">
            <a:normAutofit/>
          </a:bodyPr>
          <a:lstStyle>
            <a:lvl1pPr marL="0" indent="0">
              <a:lnSpc>
                <a:spcPct val="150000"/>
              </a:lnSpc>
              <a:spcBef>
                <a:spcPts val="0"/>
              </a:spcBef>
              <a:spcAft>
                <a:spcPts val="0"/>
              </a:spcAft>
              <a:buFont typeface="Arial" panose="020B0604020202020204" pitchFamily="34" charset="0"/>
              <a:buNone/>
              <a:defRPr lang="it-IT" sz="2400"/>
            </a:lvl1pPr>
            <a:lvl2pPr marL="457200">
              <a:lnSpc>
                <a:spcPts val="2000"/>
              </a:lnSpc>
              <a:defRPr lang="it-IT" sz="1800"/>
            </a:lvl2pPr>
            <a:lvl3pPr marL="914400">
              <a:lnSpc>
                <a:spcPts val="2000"/>
              </a:lnSpc>
              <a:defRPr lang="it-IT" sz="1800"/>
            </a:lvl3pPr>
            <a:lvl4pPr marL="1371600">
              <a:lnSpc>
                <a:spcPts val="2000"/>
              </a:lnSpc>
              <a:defRPr lang="it-IT" sz="1800"/>
            </a:lvl4pPr>
            <a:lvl5pPr marL="1828800">
              <a:lnSpc>
                <a:spcPts val="2000"/>
              </a:lnSpc>
              <a:defRPr lang="it-IT" sz="1800"/>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grpSp>
        <p:nvGrpSpPr>
          <p:cNvPr id="3" name="Gruppo 2">
            <a:extLst>
              <a:ext uri="{FF2B5EF4-FFF2-40B4-BE49-F238E27FC236}">
                <a16:creationId xmlns:a16="http://schemas.microsoft.com/office/drawing/2014/main" id="{464914EB-20DD-97B4-8FF9-94D739D21CA4}"/>
              </a:ext>
              <a:ext uri="{C183D7F6-B498-43B3-948B-1728B52AA6E4}">
                <adec:decorative xmlns:adec="http://schemas.microsoft.com/office/drawing/2017/decorative" val="1"/>
              </a:ext>
            </a:extLst>
          </p:cNvPr>
          <p:cNvGrpSpPr/>
          <p:nvPr userDrawn="1"/>
        </p:nvGrpSpPr>
        <p:grpSpPr>
          <a:xfrm>
            <a:off x="-9867" y="-7753"/>
            <a:ext cx="4187536" cy="6865753"/>
            <a:chOff x="-9867" y="-7753"/>
            <a:chExt cx="4187536" cy="6865753"/>
          </a:xfrm>
        </p:grpSpPr>
        <p:sp>
          <p:nvSpPr>
            <p:cNvPr id="64" name="Rectangle 63">
              <a:extLst>
                <a:ext uri="{FF2B5EF4-FFF2-40B4-BE49-F238E27FC236}">
                  <a16:creationId xmlns:a16="http://schemas.microsoft.com/office/drawing/2014/main" id="{0407AED1-9974-465A-BC9C-530E270105DE}"/>
                </a:ext>
              </a:extLst>
            </p:cNvPr>
            <p:cNvSpPr/>
            <p:nvPr userDrawn="1"/>
          </p:nvSpPr>
          <p:spPr>
            <a:xfrm flipH="1">
              <a:off x="0" y="2021358"/>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24" name="Rectangle 23">
              <a:extLst>
                <a:ext uri="{FF2B5EF4-FFF2-40B4-BE49-F238E27FC236}">
                  <a16:creationId xmlns:a16="http://schemas.microsoft.com/office/drawing/2014/main" id="{808ADBC6-C9BE-4302-A86A-4AC842874C24}"/>
                </a:ext>
              </a:extLst>
            </p:cNvPr>
            <p:cNvSpPr/>
            <p:nvPr userDrawn="1"/>
          </p:nvSpPr>
          <p:spPr>
            <a:xfrm>
              <a:off x="2029604" y="2031653"/>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8" name="Rectangle 17">
              <a:extLst>
                <a:ext uri="{FF2B5EF4-FFF2-40B4-BE49-F238E27FC236}">
                  <a16:creationId xmlns:a16="http://schemas.microsoft.com/office/drawing/2014/main" id="{02B04AFC-F339-4DFB-AA44-D68317065E02}"/>
                </a:ext>
              </a:extLst>
            </p:cNvPr>
            <p:cNvSpPr/>
            <p:nvPr userDrawn="1"/>
          </p:nvSpPr>
          <p:spPr>
            <a:xfrm>
              <a:off x="2028253" y="4052815"/>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20" name="Immagine 19" descr="Motivo a strisce in bianco e nero&#10;&#10;Descrizione generata automaticamente con affidabilità bassa">
              <a:extLst>
                <a:ext uri="{FF2B5EF4-FFF2-40B4-BE49-F238E27FC236}">
                  <a16:creationId xmlns:a16="http://schemas.microsoft.com/office/drawing/2014/main" id="{E88B2398-8473-499F-836C-F3AF518F5BB2}"/>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2033015" y="5086646"/>
              <a:ext cx="2019299" cy="999451"/>
            </a:xfrm>
            <a:prstGeom prst="rect">
              <a:avLst/>
            </a:prstGeom>
          </p:spPr>
        </p:pic>
        <p:pic>
          <p:nvPicPr>
            <p:cNvPr id="26" name="Elemento grafico 25">
              <a:extLst>
                <a:ext uri="{FF2B5EF4-FFF2-40B4-BE49-F238E27FC236}">
                  <a16:creationId xmlns:a16="http://schemas.microsoft.com/office/drawing/2014/main" id="{E1BC9BFE-80C0-4DA9-92DB-070C41E412B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0800000">
              <a:off x="-9867" y="-1076"/>
              <a:ext cx="2029968" cy="2029968"/>
            </a:xfrm>
            <a:prstGeom prst="rect">
              <a:avLst/>
            </a:prstGeom>
          </p:spPr>
        </p:pic>
        <p:sp>
          <p:nvSpPr>
            <p:cNvPr id="31" name="Rectangle 30">
              <a:extLst>
                <a:ext uri="{FF2B5EF4-FFF2-40B4-BE49-F238E27FC236}">
                  <a16:creationId xmlns:a16="http://schemas.microsoft.com/office/drawing/2014/main" id="{A522571C-09D3-4F39-B963-76F80D9973F1}"/>
                </a:ext>
              </a:extLst>
            </p:cNvPr>
            <p:cNvSpPr/>
            <p:nvPr userDrawn="1"/>
          </p:nvSpPr>
          <p:spPr>
            <a:xfrm>
              <a:off x="2029968" y="6045049"/>
              <a:ext cx="2029968" cy="8129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36" name="Rectangle 35">
              <a:extLst>
                <a:ext uri="{FF2B5EF4-FFF2-40B4-BE49-F238E27FC236}">
                  <a16:creationId xmlns:a16="http://schemas.microsoft.com/office/drawing/2014/main" id="{20268D7D-D5FB-492C-8D00-3E866534BD42}"/>
                </a:ext>
              </a:extLst>
            </p:cNvPr>
            <p:cNvSpPr/>
            <p:nvPr userDrawn="1"/>
          </p:nvSpPr>
          <p:spPr>
            <a:xfrm flipH="1">
              <a:off x="0" y="4828032"/>
              <a:ext cx="2032942"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4" name="Elemento grafico 13">
              <a:extLst>
                <a:ext uri="{FF2B5EF4-FFF2-40B4-BE49-F238E27FC236}">
                  <a16:creationId xmlns:a16="http://schemas.microsoft.com/office/drawing/2014/main" id="{54BCEF24-C76B-44E5-A457-E55658E8EB8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0" y="4828032"/>
              <a:ext cx="2029968" cy="2029968"/>
            </a:xfrm>
            <a:prstGeom prst="rect">
              <a:avLst/>
            </a:prstGeom>
          </p:spPr>
        </p:pic>
        <p:grpSp>
          <p:nvGrpSpPr>
            <p:cNvPr id="40" name="Gruppo 39">
              <a:extLst>
                <a:ext uri="{FF2B5EF4-FFF2-40B4-BE49-F238E27FC236}">
                  <a16:creationId xmlns:a16="http://schemas.microsoft.com/office/drawing/2014/main" id="{18216784-417D-44A8-8CF1-C0CAF410EB9B}"/>
                </a:ext>
              </a:extLst>
            </p:cNvPr>
            <p:cNvGrpSpPr/>
            <p:nvPr userDrawn="1"/>
          </p:nvGrpSpPr>
          <p:grpSpPr>
            <a:xfrm>
              <a:off x="100242" y="2099803"/>
              <a:ext cx="1920240" cy="1920240"/>
              <a:chOff x="5361924" y="7472790"/>
              <a:chExt cx="1828800" cy="1828800"/>
            </a:xfrm>
          </p:grpSpPr>
          <p:grpSp>
            <p:nvGrpSpPr>
              <p:cNvPr id="41" name="Gruppo 40">
                <a:extLst>
                  <a:ext uri="{FF2B5EF4-FFF2-40B4-BE49-F238E27FC236}">
                    <a16:creationId xmlns:a16="http://schemas.microsoft.com/office/drawing/2014/main" id="{FFF90BA2-E949-4FDF-A88E-B68F607E3205}"/>
                  </a:ext>
                </a:extLst>
              </p:cNvPr>
              <p:cNvGrpSpPr/>
              <p:nvPr userDrawn="1"/>
            </p:nvGrpSpPr>
            <p:grpSpPr>
              <a:xfrm>
                <a:off x="5361924" y="7472790"/>
                <a:ext cx="1828800" cy="1828800"/>
                <a:chOff x="5361924" y="7472790"/>
                <a:chExt cx="1828800" cy="1828800"/>
              </a:xfrm>
            </p:grpSpPr>
            <p:grpSp>
              <p:nvGrpSpPr>
                <p:cNvPr id="43" name="Gruppo 42">
                  <a:extLst>
                    <a:ext uri="{FF2B5EF4-FFF2-40B4-BE49-F238E27FC236}">
                      <a16:creationId xmlns:a16="http://schemas.microsoft.com/office/drawing/2014/main" id="{41F18930-2C24-4BA6-A1EB-BF1644EE8558}"/>
                    </a:ext>
                  </a:extLst>
                </p:cNvPr>
                <p:cNvGrpSpPr/>
                <p:nvPr userDrawn="1"/>
              </p:nvGrpSpPr>
              <p:grpSpPr>
                <a:xfrm>
                  <a:off x="5361924" y="7472790"/>
                  <a:ext cx="1828800" cy="1828800"/>
                  <a:chOff x="5388428" y="7173291"/>
                  <a:chExt cx="1828800" cy="1828800"/>
                </a:xfrm>
              </p:grpSpPr>
              <p:grpSp>
                <p:nvGrpSpPr>
                  <p:cNvPr id="49" name="Gruppo 48">
                    <a:extLst>
                      <a:ext uri="{FF2B5EF4-FFF2-40B4-BE49-F238E27FC236}">
                        <a16:creationId xmlns:a16="http://schemas.microsoft.com/office/drawing/2014/main" id="{D5953E65-C24C-4C83-86BB-E4A6D2532FDF}"/>
                      </a:ext>
                    </a:extLst>
                  </p:cNvPr>
                  <p:cNvGrpSpPr/>
                  <p:nvPr userDrawn="1"/>
                </p:nvGrpSpPr>
                <p:grpSpPr>
                  <a:xfrm>
                    <a:off x="5388428" y="7173291"/>
                    <a:ext cx="1828800" cy="1828800"/>
                    <a:chOff x="5388428" y="7173291"/>
                    <a:chExt cx="1828800" cy="1828800"/>
                  </a:xfrm>
                </p:grpSpPr>
                <p:grpSp>
                  <p:nvGrpSpPr>
                    <p:cNvPr id="51" name="Gruppo 50">
                      <a:extLst>
                        <a:ext uri="{FF2B5EF4-FFF2-40B4-BE49-F238E27FC236}">
                          <a16:creationId xmlns:a16="http://schemas.microsoft.com/office/drawing/2014/main" id="{0B9DA7A8-A66E-4E0E-92DF-B3FF112EBB70}"/>
                        </a:ext>
                      </a:extLst>
                    </p:cNvPr>
                    <p:cNvGrpSpPr/>
                    <p:nvPr userDrawn="1"/>
                  </p:nvGrpSpPr>
                  <p:grpSpPr>
                    <a:xfrm>
                      <a:off x="5388428" y="7173291"/>
                      <a:ext cx="1828800" cy="1828800"/>
                      <a:chOff x="5579044" y="7049770"/>
                      <a:chExt cx="1828800" cy="1828800"/>
                    </a:xfrm>
                  </p:grpSpPr>
                  <p:grpSp>
                    <p:nvGrpSpPr>
                      <p:cNvPr id="53" name="Gruppo 52">
                        <a:extLst>
                          <a:ext uri="{FF2B5EF4-FFF2-40B4-BE49-F238E27FC236}">
                            <a16:creationId xmlns:a16="http://schemas.microsoft.com/office/drawing/2014/main" id="{94E74739-1964-4A3C-B2E5-28FEF5EF8E49}"/>
                          </a:ext>
                        </a:extLst>
                      </p:cNvPr>
                      <p:cNvGrpSpPr/>
                      <p:nvPr userDrawn="1"/>
                    </p:nvGrpSpPr>
                    <p:grpSpPr>
                      <a:xfrm>
                        <a:off x="5579044" y="7049770"/>
                        <a:ext cx="1828800" cy="1828800"/>
                        <a:chOff x="5579044" y="7049770"/>
                        <a:chExt cx="1828800" cy="1828800"/>
                      </a:xfrm>
                    </p:grpSpPr>
                    <p:grpSp>
                      <p:nvGrpSpPr>
                        <p:cNvPr id="55" name="Gruppo 54">
                          <a:extLst>
                            <a:ext uri="{FF2B5EF4-FFF2-40B4-BE49-F238E27FC236}">
                              <a16:creationId xmlns:a16="http://schemas.microsoft.com/office/drawing/2014/main" id="{E31C22DC-76BD-4E83-8A1A-B7AE70B2E8FE}"/>
                            </a:ext>
                          </a:extLst>
                        </p:cNvPr>
                        <p:cNvGrpSpPr/>
                        <p:nvPr userDrawn="1"/>
                      </p:nvGrpSpPr>
                      <p:grpSpPr>
                        <a:xfrm>
                          <a:off x="5579044" y="7049770"/>
                          <a:ext cx="1828800" cy="1828800"/>
                          <a:chOff x="5579044" y="7049770"/>
                          <a:chExt cx="1828800" cy="1828800"/>
                        </a:xfrm>
                      </p:grpSpPr>
                      <p:grpSp>
                        <p:nvGrpSpPr>
                          <p:cNvPr id="57" name="Gruppo 56">
                            <a:extLst>
                              <a:ext uri="{FF2B5EF4-FFF2-40B4-BE49-F238E27FC236}">
                                <a16:creationId xmlns:a16="http://schemas.microsoft.com/office/drawing/2014/main" id="{F63C700C-5749-4BA1-8128-78559312E825}"/>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EC81C305-3A69-4634-8A07-56F8272122AF}"/>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60" name="Oval 59">
                              <a:extLst>
                                <a:ext uri="{FF2B5EF4-FFF2-40B4-BE49-F238E27FC236}">
                                  <a16:creationId xmlns:a16="http://schemas.microsoft.com/office/drawing/2014/main" id="{A14AAEDA-8F87-420D-A6BD-FF115C08EB7A}"/>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8" name="Oval 57">
                            <a:extLst>
                              <a:ext uri="{FF2B5EF4-FFF2-40B4-BE49-F238E27FC236}">
                                <a16:creationId xmlns:a16="http://schemas.microsoft.com/office/drawing/2014/main" id="{A1FA4EA0-701D-49A3-8962-1BD0CE6E9C0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6" name="Oval 55">
                          <a:extLst>
                            <a:ext uri="{FF2B5EF4-FFF2-40B4-BE49-F238E27FC236}">
                              <a16:creationId xmlns:a16="http://schemas.microsoft.com/office/drawing/2014/main" id="{E362A8AA-1110-4C1C-9922-60F7D43E82B0}"/>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4" name="Oval 53">
                        <a:extLst>
                          <a:ext uri="{FF2B5EF4-FFF2-40B4-BE49-F238E27FC236}">
                            <a16:creationId xmlns:a16="http://schemas.microsoft.com/office/drawing/2014/main" id="{BC8B72EE-335A-4030-B500-7E6FB4D24F18}"/>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2" name="Oval 51">
                      <a:extLst>
                        <a:ext uri="{FF2B5EF4-FFF2-40B4-BE49-F238E27FC236}">
                          <a16:creationId xmlns:a16="http://schemas.microsoft.com/office/drawing/2014/main" id="{10167348-D9AA-4440-8569-849A6B0F2C2D}"/>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0" name="Oval 49">
                    <a:extLst>
                      <a:ext uri="{FF2B5EF4-FFF2-40B4-BE49-F238E27FC236}">
                        <a16:creationId xmlns:a16="http://schemas.microsoft.com/office/drawing/2014/main" id="{A5616AB2-7A83-42C0-883C-FFA27D5468C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44" name="Oval 43">
                  <a:extLst>
                    <a:ext uri="{FF2B5EF4-FFF2-40B4-BE49-F238E27FC236}">
                      <a16:creationId xmlns:a16="http://schemas.microsoft.com/office/drawing/2014/main" id="{6A9CA073-4F0B-4787-B46D-7886261E945E}"/>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5" name="Oval 44">
                  <a:extLst>
                    <a:ext uri="{FF2B5EF4-FFF2-40B4-BE49-F238E27FC236}">
                      <a16:creationId xmlns:a16="http://schemas.microsoft.com/office/drawing/2014/main" id="{9AF901A3-1EC5-458F-A653-74CCEAE9A13D}"/>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6" name="Oval 45">
                  <a:extLst>
                    <a:ext uri="{FF2B5EF4-FFF2-40B4-BE49-F238E27FC236}">
                      <a16:creationId xmlns:a16="http://schemas.microsoft.com/office/drawing/2014/main" id="{4D5E35A9-4BB5-48F3-AE34-E1BDD3343EB1}"/>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7" name="Oval 46">
                  <a:extLst>
                    <a:ext uri="{FF2B5EF4-FFF2-40B4-BE49-F238E27FC236}">
                      <a16:creationId xmlns:a16="http://schemas.microsoft.com/office/drawing/2014/main" id="{A9A549D5-A823-49C4-8C36-D074E6E039B9}"/>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8" name="Oval 47">
                  <a:extLst>
                    <a:ext uri="{FF2B5EF4-FFF2-40B4-BE49-F238E27FC236}">
                      <a16:creationId xmlns:a16="http://schemas.microsoft.com/office/drawing/2014/main" id="{6A767C47-7246-4B50-8E78-82766365754A}"/>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42" name="Oval 41">
                <a:extLst>
                  <a:ext uri="{FF2B5EF4-FFF2-40B4-BE49-F238E27FC236}">
                    <a16:creationId xmlns:a16="http://schemas.microsoft.com/office/drawing/2014/main" id="{0AEE1DDC-07C3-4204-A3B1-BB7C77C0622B}"/>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75" name="Rectangle 74">
              <a:extLst>
                <a:ext uri="{FF2B5EF4-FFF2-40B4-BE49-F238E27FC236}">
                  <a16:creationId xmlns:a16="http://schemas.microsoft.com/office/drawing/2014/main" id="{15DA288D-BE35-46E8-AA86-9F28D8504DAB}"/>
                </a:ext>
              </a:extLst>
            </p:cNvPr>
            <p:cNvSpPr/>
            <p:nvPr userDrawn="1"/>
          </p:nvSpPr>
          <p:spPr>
            <a:xfrm>
              <a:off x="0" y="4043197"/>
              <a:ext cx="2029968" cy="78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74" name="Freeform: Shape 73">
              <a:extLst>
                <a:ext uri="{FF2B5EF4-FFF2-40B4-BE49-F238E27FC236}">
                  <a16:creationId xmlns:a16="http://schemas.microsoft.com/office/drawing/2014/main" id="{72557B54-30A3-4192-9D51-EE28AF522DE9}"/>
                </a:ext>
              </a:extLst>
            </p:cNvPr>
            <p:cNvSpPr/>
            <p:nvPr userDrawn="1"/>
          </p:nvSpPr>
          <p:spPr>
            <a:xfrm>
              <a:off x="0" y="2021358"/>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cxnSp>
          <p:nvCxnSpPr>
            <p:cNvPr id="66" name="Connettore diritto 65">
              <a:extLst>
                <a:ext uri="{FF2B5EF4-FFF2-40B4-BE49-F238E27FC236}">
                  <a16:creationId xmlns:a16="http://schemas.microsoft.com/office/drawing/2014/main" id="{2208FD0E-034D-4DF3-85D7-F0EBE2775B58}"/>
                </a:ext>
              </a:extLst>
            </p:cNvPr>
            <p:cNvCxnSpPr>
              <a:cxnSpLocks/>
            </p:cNvCxnSpPr>
            <p:nvPr userDrawn="1"/>
          </p:nvCxnSpPr>
          <p:spPr>
            <a:xfrm>
              <a:off x="10632" y="-7753"/>
              <a:ext cx="4052352" cy="404086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E20239FE-47D0-4B4F-8440-F859F368C141}"/>
                </a:ext>
              </a:extLst>
            </p:cNvPr>
            <p:cNvSpPr/>
            <p:nvPr userDrawn="1"/>
          </p:nvSpPr>
          <p:spPr>
            <a:xfrm>
              <a:off x="3903349" y="3869829"/>
              <a:ext cx="274320" cy="274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grpSp>
      <p:sp>
        <p:nvSpPr>
          <p:cNvPr id="4" name="Segnaposto piè di pagina 4">
            <a:extLst>
              <a:ext uri="{FF2B5EF4-FFF2-40B4-BE49-F238E27FC236}">
                <a16:creationId xmlns:a16="http://schemas.microsoft.com/office/drawing/2014/main" id="{A8925BB7-B630-981C-964B-37A5DCBEA2E2}"/>
              </a:ext>
            </a:extLst>
          </p:cNvPr>
          <p:cNvSpPr>
            <a:spLocks noGrp="1"/>
          </p:cNvSpPr>
          <p:nvPr>
            <p:ph type="ftr" sz="quarter" idx="11"/>
          </p:nvPr>
        </p:nvSpPr>
        <p:spPr>
          <a:xfrm>
            <a:off x="7306165" y="6355080"/>
            <a:ext cx="2286000" cy="365125"/>
          </a:xfrm>
        </p:spPr>
        <p:txBody>
          <a:bodyPr rtlCol="0"/>
          <a:lstStyle>
            <a:lvl1pPr>
              <a:defRPr lang="it-IT">
                <a:solidFill>
                  <a:schemeClr val="tx1"/>
                </a:solidFill>
              </a:defRPr>
            </a:lvl1pPr>
          </a:lstStyle>
          <a:p>
            <a:pPr rtl="0"/>
            <a:r>
              <a:rPr lang="it-IT"/>
              <a:t>Titolo presentazione</a:t>
            </a:r>
            <a:endParaRPr lang="it-IT" dirty="0"/>
          </a:p>
        </p:txBody>
      </p:sp>
      <p:sp>
        <p:nvSpPr>
          <p:cNvPr id="5" name="Segnaposto numero diapositiva 5">
            <a:extLst>
              <a:ext uri="{FF2B5EF4-FFF2-40B4-BE49-F238E27FC236}">
                <a16:creationId xmlns:a16="http://schemas.microsoft.com/office/drawing/2014/main" id="{4B4D24B0-E841-7B76-D133-06ABBAB6B6FF}"/>
              </a:ext>
            </a:extLst>
          </p:cNvPr>
          <p:cNvSpPr>
            <a:spLocks noGrp="1"/>
          </p:cNvSpPr>
          <p:nvPr>
            <p:ph type="sldNum" sz="quarter" idx="12"/>
          </p:nvPr>
        </p:nvSpPr>
        <p:spPr>
          <a:xfrm>
            <a:off x="10967357" y="6356350"/>
            <a:ext cx="457200" cy="365125"/>
          </a:xfrm>
        </p:spPr>
        <p:txBody>
          <a:bodyPr rtlCol="0"/>
          <a:lstStyle>
            <a:lvl1pPr>
              <a:defRPr lang="it-IT">
                <a:solidFill>
                  <a:schemeClr val="tx1"/>
                </a:solidFill>
              </a:defRPr>
            </a:lvl1pPr>
          </a:lstStyle>
          <a:p>
            <a:pPr rtl="0"/>
            <a:fld id="{B5CEABB6-07DC-46E8-9B57-56EC44A396E5}" type="slidenum">
              <a:rPr lang="it-IT" smtClean="0"/>
              <a:pPr/>
              <a:t>‹N›</a:t>
            </a:fld>
            <a:endParaRPr lang="it-IT" dirty="0"/>
          </a:p>
        </p:txBody>
      </p:sp>
      <p:sp>
        <p:nvSpPr>
          <p:cNvPr id="6" name="Segnaposto data 3">
            <a:extLst>
              <a:ext uri="{FF2B5EF4-FFF2-40B4-BE49-F238E27FC236}">
                <a16:creationId xmlns:a16="http://schemas.microsoft.com/office/drawing/2014/main" id="{C7D011F5-A799-BEAA-9160-5743D58B456A}"/>
              </a:ext>
            </a:extLst>
          </p:cNvPr>
          <p:cNvSpPr>
            <a:spLocks noGrp="1"/>
          </p:cNvSpPr>
          <p:nvPr>
            <p:ph type="dt" sz="half" idx="10"/>
          </p:nvPr>
        </p:nvSpPr>
        <p:spPr>
          <a:xfrm>
            <a:off x="4833694" y="6353175"/>
            <a:ext cx="1097280" cy="365125"/>
          </a:xfrm>
        </p:spPr>
        <p:txBody>
          <a:bodyPr rtlCol="0"/>
          <a:lstStyle>
            <a:lvl1pPr>
              <a:defRPr lang="it-IT">
                <a:solidFill>
                  <a:schemeClr val="tx1"/>
                </a:solidFill>
              </a:defRPr>
            </a:lvl1pPr>
          </a:lstStyle>
          <a:p>
            <a:pPr rtl="0"/>
            <a:fld id="{2994212B-C52F-4588-8D3E-34AFF0974671}" type="datetime1">
              <a:rPr lang="it-IT" smtClean="0"/>
              <a:t>10/06/2024</a:t>
            </a:fld>
            <a:endParaRPr lang="it-IT" dirty="0"/>
          </a:p>
        </p:txBody>
      </p:sp>
    </p:spTree>
    <p:extLst>
      <p:ext uri="{BB962C8B-B14F-4D97-AF65-F5344CB8AC3E}">
        <p14:creationId xmlns:p14="http://schemas.microsoft.com/office/powerpoint/2010/main" val="193739902"/>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e immagine">
    <p:bg>
      <p:bgPr>
        <a:solidFill>
          <a:schemeClr val="accent3"/>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833694" y="660358"/>
            <a:ext cx="6594768" cy="5537284"/>
          </a:xfrm>
        </p:spPr>
        <p:txBody>
          <a:bodyPr rtlCol="0" anchor="ctr">
            <a:normAutofit/>
          </a:bodyPr>
          <a:lstStyle>
            <a:lvl1pPr algn="l">
              <a:defRPr lang="it-IT" sz="4800" cap="all" baseline="0">
                <a:solidFill>
                  <a:schemeClr val="tx2"/>
                </a:solidFill>
              </a:defRPr>
            </a:lvl1pPr>
          </a:lstStyle>
          <a:p>
            <a:pPr rtl="0"/>
            <a:r>
              <a:rPr lang="it-IT"/>
              <a:t>Fare clic per inserire il titolo</a:t>
            </a:r>
          </a:p>
        </p:txBody>
      </p:sp>
      <p:sp>
        <p:nvSpPr>
          <p:cNvPr id="63" name="Segnaposto immagine 62">
            <a:extLst>
              <a:ext uri="{FF2B5EF4-FFF2-40B4-BE49-F238E27FC236}">
                <a16:creationId xmlns:a16="http://schemas.microsoft.com/office/drawing/2014/main" id="{A461CB72-9777-50F4-94EC-91A4EE864A4A}"/>
              </a:ext>
            </a:extLst>
          </p:cNvPr>
          <p:cNvSpPr>
            <a:spLocks noGrp="1"/>
          </p:cNvSpPr>
          <p:nvPr>
            <p:ph type="pic" sz="quarter" idx="13" hasCustomPrompt="1"/>
          </p:nvPr>
        </p:nvSpPr>
        <p:spPr>
          <a:xfrm rot="10800000">
            <a:off x="1" y="761322"/>
            <a:ext cx="4076118" cy="6096678"/>
          </a:xfrm>
          <a:custGeom>
            <a:avLst/>
            <a:gdLst>
              <a:gd name="connsiteX0" fmla="*/ 0 w 4076118"/>
              <a:gd name="connsiteY0" fmla="*/ 0 h 6096678"/>
              <a:gd name="connsiteX1" fmla="*/ 4076118 w 4076118"/>
              <a:gd name="connsiteY1" fmla="*/ 0 h 6096678"/>
              <a:gd name="connsiteX2" fmla="*/ 4076118 w 4076118"/>
              <a:gd name="connsiteY2" fmla="*/ 2038351 h 6096678"/>
              <a:gd name="connsiteX3" fmla="*/ 4076118 w 4076118"/>
              <a:gd name="connsiteY3" fmla="*/ 2048256 h 6096678"/>
              <a:gd name="connsiteX4" fmla="*/ 4076118 w 4076118"/>
              <a:gd name="connsiteY4" fmla="*/ 6096678 h 6096678"/>
              <a:gd name="connsiteX5" fmla="*/ 27696 w 4076118"/>
              <a:gd name="connsiteY5" fmla="*/ 2048256 h 6096678"/>
              <a:gd name="connsiteX6" fmla="*/ 0 w 4076118"/>
              <a:gd name="connsiteY6" fmla="*/ 2048256 h 609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6118" h="6096678">
                <a:moveTo>
                  <a:pt x="0" y="0"/>
                </a:moveTo>
                <a:lnTo>
                  <a:pt x="4076118" y="0"/>
                </a:lnTo>
                <a:lnTo>
                  <a:pt x="4076118" y="2038351"/>
                </a:lnTo>
                <a:lnTo>
                  <a:pt x="4076118" y="2048256"/>
                </a:lnTo>
                <a:lnTo>
                  <a:pt x="4076118" y="6096678"/>
                </a:lnTo>
                <a:lnTo>
                  <a:pt x="27696" y="2048256"/>
                </a:lnTo>
                <a:lnTo>
                  <a:pt x="0" y="2048256"/>
                </a:lnTo>
                <a:close/>
              </a:path>
            </a:pathLst>
          </a:custGeom>
        </p:spPr>
        <p:txBody>
          <a:bodyPr wrap="square" rtlCol="0">
            <a:noAutofit/>
          </a:bodyPr>
          <a:lstStyle>
            <a:lvl1pPr algn="ctr">
              <a:defRPr lang="it-IT" sz="2000">
                <a:solidFill>
                  <a:schemeClr val="bg1"/>
                </a:solidFill>
              </a:defRPr>
            </a:lvl1pPr>
          </a:lstStyle>
          <a:p>
            <a:pPr rtl="0"/>
            <a:r>
              <a:rPr lang="it-IT"/>
              <a:t>Fare clic sull'icona per inserire un'immagine</a:t>
            </a:r>
          </a:p>
        </p:txBody>
      </p:sp>
      <p:grpSp>
        <p:nvGrpSpPr>
          <p:cNvPr id="4" name="Gruppo 3">
            <a:extLst>
              <a:ext uri="{FF2B5EF4-FFF2-40B4-BE49-F238E27FC236}">
                <a16:creationId xmlns:a16="http://schemas.microsoft.com/office/drawing/2014/main" id="{A1EA6F58-FA46-C921-5758-59234B148D4F}"/>
              </a:ext>
              <a:ext uri="{C183D7F6-B498-43B3-948B-1728B52AA6E4}">
                <adec:decorative xmlns:adec="http://schemas.microsoft.com/office/drawing/2017/decorative" val="1"/>
              </a:ext>
            </a:extLst>
          </p:cNvPr>
          <p:cNvGrpSpPr/>
          <p:nvPr userDrawn="1"/>
        </p:nvGrpSpPr>
        <p:grpSpPr>
          <a:xfrm>
            <a:off x="0" y="0"/>
            <a:ext cx="4069439" cy="4828833"/>
            <a:chOff x="0" y="0"/>
            <a:chExt cx="4069439" cy="4828833"/>
          </a:xfrm>
        </p:grpSpPr>
        <p:sp>
          <p:nvSpPr>
            <p:cNvPr id="7" name="Rectangle 6">
              <a:extLst>
                <a:ext uri="{FF2B5EF4-FFF2-40B4-BE49-F238E27FC236}">
                  <a16:creationId xmlns:a16="http://schemas.microsoft.com/office/drawing/2014/main" id="{06F989FA-6E7A-3A98-AF95-F2384308BD32}"/>
                </a:ext>
              </a:extLst>
            </p:cNvPr>
            <p:cNvSpPr>
              <a:spLocks/>
            </p:cNvSpPr>
            <p:nvPr userDrawn="1"/>
          </p:nvSpPr>
          <p:spPr>
            <a:xfrm rot="10800000" flipH="1">
              <a:off x="2026630" y="776431"/>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8" name="Rectangle 23">
              <a:extLst>
                <a:ext uri="{FF2B5EF4-FFF2-40B4-BE49-F238E27FC236}">
                  <a16:creationId xmlns:a16="http://schemas.microsoft.com/office/drawing/2014/main" id="{F0BAC8B3-F184-675F-DC5F-C48CE69D7622}"/>
                </a:ext>
              </a:extLst>
            </p:cNvPr>
            <p:cNvSpPr/>
            <p:nvPr userDrawn="1"/>
          </p:nvSpPr>
          <p:spPr>
            <a:xfrm rot="10800000">
              <a:off x="0" y="766136"/>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9" name="Rectangle 8">
              <a:extLst>
                <a:ext uri="{FF2B5EF4-FFF2-40B4-BE49-F238E27FC236}">
                  <a16:creationId xmlns:a16="http://schemas.microsoft.com/office/drawing/2014/main" id="{80B75A35-885A-CE38-4F65-95EF186B13D1}"/>
                </a:ext>
              </a:extLst>
            </p:cNvPr>
            <p:cNvSpPr/>
            <p:nvPr userDrawn="1"/>
          </p:nvSpPr>
          <p:spPr>
            <a:xfrm rot="10800000">
              <a:off x="1351" y="0"/>
              <a:ext cx="2029968" cy="774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3" name="Elemento grafico 12">
              <a:extLst>
                <a:ext uri="{FF2B5EF4-FFF2-40B4-BE49-F238E27FC236}">
                  <a16:creationId xmlns:a16="http://schemas.microsoft.com/office/drawing/2014/main" id="{4B488086-4998-410C-FCC8-29CA6288A7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39471" y="2798865"/>
              <a:ext cx="2029968" cy="2029968"/>
            </a:xfrm>
            <a:prstGeom prst="rect">
              <a:avLst/>
            </a:prstGeom>
          </p:spPr>
        </p:pic>
        <p:sp>
          <p:nvSpPr>
            <p:cNvPr id="41" name="Rectangle 40">
              <a:extLst>
                <a:ext uri="{FF2B5EF4-FFF2-40B4-BE49-F238E27FC236}">
                  <a16:creationId xmlns:a16="http://schemas.microsoft.com/office/drawing/2014/main" id="{26879019-2911-2F60-CC5B-25D1BE752B8D}"/>
                </a:ext>
              </a:extLst>
            </p:cNvPr>
            <p:cNvSpPr/>
            <p:nvPr userDrawn="1"/>
          </p:nvSpPr>
          <p:spPr>
            <a:xfrm rot="10800000">
              <a:off x="2029604" y="0"/>
              <a:ext cx="2029968" cy="784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1" name="Immagine 10" descr="Motivo a strisce in bianco e nero&#10;&#10;Descrizione generata automaticamente con affidabilità bassa">
              <a:extLst>
                <a:ext uri="{FF2B5EF4-FFF2-40B4-BE49-F238E27FC236}">
                  <a16:creationId xmlns:a16="http://schemas.microsoft.com/office/drawing/2014/main" id="{CD1CD1B2-7EBC-96B6-A02D-7972C278746E}"/>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rot="10800000">
              <a:off x="2035948" y="788197"/>
              <a:ext cx="2019299" cy="999451"/>
            </a:xfrm>
            <a:prstGeom prst="rect">
              <a:avLst/>
            </a:prstGeom>
          </p:spPr>
        </p:pic>
      </p:grpSp>
    </p:spTree>
    <p:extLst>
      <p:ext uri="{BB962C8B-B14F-4D97-AF65-F5344CB8AC3E}">
        <p14:creationId xmlns:p14="http://schemas.microsoft.com/office/powerpoint/2010/main" val="1506966382"/>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olo e sottotitolo e immagine ">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833694" y="544285"/>
            <a:ext cx="6594768" cy="3445329"/>
          </a:xfrm>
        </p:spPr>
        <p:txBody>
          <a:bodyPr rtlCol="0" anchor="b">
            <a:normAutofit/>
          </a:bodyPr>
          <a:lstStyle>
            <a:lvl1pPr algn="l">
              <a:defRPr lang="it-IT" sz="4800" cap="all" baseline="0">
                <a:solidFill>
                  <a:schemeClr val="tx2"/>
                </a:solidFill>
              </a:defRPr>
            </a:lvl1pPr>
          </a:lstStyle>
          <a:p>
            <a:pPr rtl="0"/>
            <a:r>
              <a:rPr lang="it-IT"/>
              <a:t>Fare clic per inserire il titolo</a:t>
            </a:r>
          </a:p>
        </p:txBody>
      </p:sp>
      <p:sp>
        <p:nvSpPr>
          <p:cNvPr id="3" name="Sottotitolo 2">
            <a:extLst>
              <a:ext uri="{FF2B5EF4-FFF2-40B4-BE49-F238E27FC236}">
                <a16:creationId xmlns:a16="http://schemas.microsoft.com/office/drawing/2014/main" id="{43D32955-BB06-40DE-A14A-2170FD41AD52}"/>
              </a:ext>
            </a:extLst>
          </p:cNvPr>
          <p:cNvSpPr>
            <a:spLocks noGrp="1"/>
          </p:cNvSpPr>
          <p:nvPr>
            <p:ph type="subTitle" idx="1" hasCustomPrompt="1"/>
          </p:nvPr>
        </p:nvSpPr>
        <p:spPr>
          <a:xfrm>
            <a:off x="4829789" y="4130045"/>
            <a:ext cx="6594768" cy="1951523"/>
          </a:xfrm>
        </p:spPr>
        <p:txBody>
          <a:bodyPr rtlCol="0">
            <a:normAutofit/>
          </a:bodyPr>
          <a:lstStyle>
            <a:lvl1pPr marL="0" indent="0" algn="l">
              <a:lnSpc>
                <a:spcPct val="150000"/>
              </a:lnSpc>
              <a:spcBef>
                <a:spcPts val="0"/>
              </a:spcBef>
              <a:buNone/>
              <a:defRPr lang="it-IT" sz="2400">
                <a:solidFill>
                  <a:schemeClr val="tx2"/>
                </a:solidFill>
              </a:defRPr>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a:t>Fare clic per inserire il sottotitolo</a:t>
            </a:r>
          </a:p>
        </p:txBody>
      </p:sp>
      <p:grpSp>
        <p:nvGrpSpPr>
          <p:cNvPr id="4" name="Gruppo 3">
            <a:extLst>
              <a:ext uri="{FF2B5EF4-FFF2-40B4-BE49-F238E27FC236}">
                <a16:creationId xmlns:a16="http://schemas.microsoft.com/office/drawing/2014/main" id="{C2A24CB0-5164-75CE-ED27-EF876C19C655}"/>
              </a:ext>
              <a:ext uri="{C183D7F6-B498-43B3-948B-1728B52AA6E4}">
                <adec:decorative xmlns:adec="http://schemas.microsoft.com/office/drawing/2017/decorative" val="1"/>
              </a:ext>
            </a:extLst>
          </p:cNvPr>
          <p:cNvGrpSpPr/>
          <p:nvPr userDrawn="1"/>
        </p:nvGrpSpPr>
        <p:grpSpPr>
          <a:xfrm>
            <a:off x="0" y="2029167"/>
            <a:ext cx="4069439" cy="4828833"/>
            <a:chOff x="0" y="2029167"/>
            <a:chExt cx="4069439" cy="4828833"/>
          </a:xfrm>
        </p:grpSpPr>
        <p:sp>
          <p:nvSpPr>
            <p:cNvPr id="7" name="Rectangle 6">
              <a:extLst>
                <a:ext uri="{FF2B5EF4-FFF2-40B4-BE49-F238E27FC236}">
                  <a16:creationId xmlns:a16="http://schemas.microsoft.com/office/drawing/2014/main" id="{06F989FA-6E7A-3A98-AF95-F2384308BD32}"/>
                </a:ext>
              </a:extLst>
            </p:cNvPr>
            <p:cNvSpPr/>
            <p:nvPr userDrawn="1"/>
          </p:nvSpPr>
          <p:spPr>
            <a:xfrm flipH="1">
              <a:off x="9867" y="4051601"/>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8" name="Rectangle 23">
              <a:extLst>
                <a:ext uri="{FF2B5EF4-FFF2-40B4-BE49-F238E27FC236}">
                  <a16:creationId xmlns:a16="http://schemas.microsoft.com/office/drawing/2014/main" id="{F0BAC8B3-F184-675F-DC5F-C48CE69D7622}"/>
                </a:ext>
              </a:extLst>
            </p:cNvPr>
            <p:cNvSpPr/>
            <p:nvPr userDrawn="1"/>
          </p:nvSpPr>
          <p:spPr>
            <a:xfrm>
              <a:off x="2039471" y="4061896"/>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9" name="Rectangle 8">
              <a:extLst>
                <a:ext uri="{FF2B5EF4-FFF2-40B4-BE49-F238E27FC236}">
                  <a16:creationId xmlns:a16="http://schemas.microsoft.com/office/drawing/2014/main" id="{80B75A35-885A-CE38-4F65-95EF186B13D1}"/>
                </a:ext>
              </a:extLst>
            </p:cNvPr>
            <p:cNvSpPr/>
            <p:nvPr userDrawn="1"/>
          </p:nvSpPr>
          <p:spPr>
            <a:xfrm>
              <a:off x="2038120" y="6083058"/>
              <a:ext cx="2029968" cy="774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3" name="Elemento grafico 12">
              <a:extLst>
                <a:ext uri="{FF2B5EF4-FFF2-40B4-BE49-F238E27FC236}">
                  <a16:creationId xmlns:a16="http://schemas.microsoft.com/office/drawing/2014/main" id="{4B488086-4998-410C-FCC8-29CA6288A7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0" y="2029167"/>
              <a:ext cx="2029968" cy="2029968"/>
            </a:xfrm>
            <a:prstGeom prst="rect">
              <a:avLst/>
            </a:prstGeom>
          </p:spPr>
        </p:pic>
        <p:grpSp>
          <p:nvGrpSpPr>
            <p:cNvPr id="19" name="Gruppo 18">
              <a:extLst>
                <a:ext uri="{FF2B5EF4-FFF2-40B4-BE49-F238E27FC236}">
                  <a16:creationId xmlns:a16="http://schemas.microsoft.com/office/drawing/2014/main" id="{227BDAED-0D36-04AE-1A0C-E36977943C38}"/>
                </a:ext>
              </a:extLst>
            </p:cNvPr>
            <p:cNvGrpSpPr/>
            <p:nvPr userDrawn="1"/>
          </p:nvGrpSpPr>
          <p:grpSpPr>
            <a:xfrm>
              <a:off x="110109" y="4130046"/>
              <a:ext cx="1920240" cy="1920240"/>
              <a:chOff x="5361924" y="7472790"/>
              <a:chExt cx="1828800" cy="1828800"/>
            </a:xfrm>
          </p:grpSpPr>
          <p:grpSp>
            <p:nvGrpSpPr>
              <p:cNvPr id="20" name="Gruppo 19">
                <a:extLst>
                  <a:ext uri="{FF2B5EF4-FFF2-40B4-BE49-F238E27FC236}">
                    <a16:creationId xmlns:a16="http://schemas.microsoft.com/office/drawing/2014/main" id="{DCF3798F-8E8C-7928-8347-8BC5B07B29F9}"/>
                  </a:ext>
                </a:extLst>
              </p:cNvPr>
              <p:cNvGrpSpPr/>
              <p:nvPr userDrawn="1"/>
            </p:nvGrpSpPr>
            <p:grpSpPr>
              <a:xfrm>
                <a:off x="5361924" y="7472790"/>
                <a:ext cx="1828800" cy="1828800"/>
                <a:chOff x="5361924" y="7472790"/>
                <a:chExt cx="1828800" cy="1828800"/>
              </a:xfrm>
            </p:grpSpPr>
            <p:grpSp>
              <p:nvGrpSpPr>
                <p:cNvPr id="22" name="Gruppo 21">
                  <a:extLst>
                    <a:ext uri="{FF2B5EF4-FFF2-40B4-BE49-F238E27FC236}">
                      <a16:creationId xmlns:a16="http://schemas.microsoft.com/office/drawing/2014/main" id="{A488BF7D-B7D9-249A-4EC2-8A1F6311D1BD}"/>
                    </a:ext>
                  </a:extLst>
                </p:cNvPr>
                <p:cNvGrpSpPr/>
                <p:nvPr userDrawn="1"/>
              </p:nvGrpSpPr>
              <p:grpSpPr>
                <a:xfrm>
                  <a:off x="5361924" y="7472790"/>
                  <a:ext cx="1828800" cy="1828800"/>
                  <a:chOff x="5388428" y="7173291"/>
                  <a:chExt cx="1828800" cy="1828800"/>
                </a:xfrm>
              </p:grpSpPr>
              <p:grpSp>
                <p:nvGrpSpPr>
                  <p:cNvPr id="29" name="Gruppo 28">
                    <a:extLst>
                      <a:ext uri="{FF2B5EF4-FFF2-40B4-BE49-F238E27FC236}">
                        <a16:creationId xmlns:a16="http://schemas.microsoft.com/office/drawing/2014/main" id="{C68EE8A4-53F3-EAAD-F43C-1F73C11BCE4C}"/>
                      </a:ext>
                    </a:extLst>
                  </p:cNvPr>
                  <p:cNvGrpSpPr/>
                  <p:nvPr userDrawn="1"/>
                </p:nvGrpSpPr>
                <p:grpSpPr>
                  <a:xfrm>
                    <a:off x="5388428" y="7173291"/>
                    <a:ext cx="1828800" cy="1828800"/>
                    <a:chOff x="5388428" y="7173291"/>
                    <a:chExt cx="1828800" cy="1828800"/>
                  </a:xfrm>
                </p:grpSpPr>
                <p:grpSp>
                  <p:nvGrpSpPr>
                    <p:cNvPr id="31" name="Gruppo 30">
                      <a:extLst>
                        <a:ext uri="{FF2B5EF4-FFF2-40B4-BE49-F238E27FC236}">
                          <a16:creationId xmlns:a16="http://schemas.microsoft.com/office/drawing/2014/main" id="{806ABFB8-B814-19D4-3D47-A20F5AE8785F}"/>
                        </a:ext>
                      </a:extLst>
                    </p:cNvPr>
                    <p:cNvGrpSpPr/>
                    <p:nvPr userDrawn="1"/>
                  </p:nvGrpSpPr>
                  <p:grpSpPr>
                    <a:xfrm>
                      <a:off x="5388428" y="7173291"/>
                      <a:ext cx="1828800" cy="1828800"/>
                      <a:chOff x="5579044" y="7049770"/>
                      <a:chExt cx="1828800" cy="1828800"/>
                    </a:xfrm>
                  </p:grpSpPr>
                  <p:grpSp>
                    <p:nvGrpSpPr>
                      <p:cNvPr id="33" name="Gruppo 32">
                        <a:extLst>
                          <a:ext uri="{FF2B5EF4-FFF2-40B4-BE49-F238E27FC236}">
                            <a16:creationId xmlns:a16="http://schemas.microsoft.com/office/drawing/2014/main" id="{992340A8-8A61-1791-D56D-37F56A662FEC}"/>
                          </a:ext>
                        </a:extLst>
                      </p:cNvPr>
                      <p:cNvGrpSpPr/>
                      <p:nvPr userDrawn="1"/>
                    </p:nvGrpSpPr>
                    <p:grpSpPr>
                      <a:xfrm>
                        <a:off x="5579044" y="7049770"/>
                        <a:ext cx="1828800" cy="1828800"/>
                        <a:chOff x="5579044" y="7049770"/>
                        <a:chExt cx="1828800" cy="1828800"/>
                      </a:xfrm>
                    </p:grpSpPr>
                    <p:grpSp>
                      <p:nvGrpSpPr>
                        <p:cNvPr id="35" name="Gruppo 34">
                          <a:extLst>
                            <a:ext uri="{FF2B5EF4-FFF2-40B4-BE49-F238E27FC236}">
                              <a16:creationId xmlns:a16="http://schemas.microsoft.com/office/drawing/2014/main" id="{CD482B6F-4CF8-CEB3-7478-EB1A76DCF567}"/>
                            </a:ext>
                          </a:extLst>
                        </p:cNvPr>
                        <p:cNvGrpSpPr/>
                        <p:nvPr userDrawn="1"/>
                      </p:nvGrpSpPr>
                      <p:grpSpPr>
                        <a:xfrm>
                          <a:off x="5579044" y="7049770"/>
                          <a:ext cx="1828800" cy="1828800"/>
                          <a:chOff x="5579044" y="7049770"/>
                          <a:chExt cx="1828800" cy="1828800"/>
                        </a:xfrm>
                      </p:grpSpPr>
                      <p:grpSp>
                        <p:nvGrpSpPr>
                          <p:cNvPr id="37" name="Gruppo 36">
                            <a:extLst>
                              <a:ext uri="{FF2B5EF4-FFF2-40B4-BE49-F238E27FC236}">
                                <a16:creationId xmlns:a16="http://schemas.microsoft.com/office/drawing/2014/main" id="{48DB94FE-59B9-2EAD-D619-84D732CEACD3}"/>
                              </a:ext>
                            </a:extLst>
                          </p:cNvPr>
                          <p:cNvGrpSpPr/>
                          <p:nvPr userDrawn="1"/>
                        </p:nvGrpSpPr>
                        <p:grpSpPr>
                          <a:xfrm>
                            <a:off x="5579044" y="7049770"/>
                            <a:ext cx="1828800" cy="1828800"/>
                            <a:chOff x="5579044" y="7049770"/>
                            <a:chExt cx="1828800" cy="1828800"/>
                          </a:xfrm>
                        </p:grpSpPr>
                        <p:sp>
                          <p:nvSpPr>
                            <p:cNvPr id="39" name="Oval 38">
                              <a:extLst>
                                <a:ext uri="{FF2B5EF4-FFF2-40B4-BE49-F238E27FC236}">
                                  <a16:creationId xmlns:a16="http://schemas.microsoft.com/office/drawing/2014/main" id="{E9EB6EED-2663-2442-C484-EF27395DCEB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0" name="Oval 39">
                              <a:extLst>
                                <a:ext uri="{FF2B5EF4-FFF2-40B4-BE49-F238E27FC236}">
                                  <a16:creationId xmlns:a16="http://schemas.microsoft.com/office/drawing/2014/main" id="{E5978766-DE51-5FF5-41BE-B1007C37165E}"/>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38" name="Oval 37">
                            <a:extLst>
                              <a:ext uri="{FF2B5EF4-FFF2-40B4-BE49-F238E27FC236}">
                                <a16:creationId xmlns:a16="http://schemas.microsoft.com/office/drawing/2014/main" id="{749B68DA-C119-6301-085A-2E7F3F7E3CB1}"/>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36" name="Oval 35">
                          <a:extLst>
                            <a:ext uri="{FF2B5EF4-FFF2-40B4-BE49-F238E27FC236}">
                              <a16:creationId xmlns:a16="http://schemas.microsoft.com/office/drawing/2014/main" id="{D753957E-F4A5-E4CA-B8B3-F6AE73F159F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34" name="Oval 33">
                        <a:extLst>
                          <a:ext uri="{FF2B5EF4-FFF2-40B4-BE49-F238E27FC236}">
                            <a16:creationId xmlns:a16="http://schemas.microsoft.com/office/drawing/2014/main" id="{3C4F46AE-42C2-9E3D-D294-F9297389D110}"/>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32" name="Oval 31">
                      <a:extLst>
                        <a:ext uri="{FF2B5EF4-FFF2-40B4-BE49-F238E27FC236}">
                          <a16:creationId xmlns:a16="http://schemas.microsoft.com/office/drawing/2014/main" id="{42376F25-4466-0F15-CD2F-B821AC9CCE5C}"/>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30" name="Oval 29">
                    <a:extLst>
                      <a:ext uri="{FF2B5EF4-FFF2-40B4-BE49-F238E27FC236}">
                        <a16:creationId xmlns:a16="http://schemas.microsoft.com/office/drawing/2014/main" id="{BBC988D2-4FFC-612A-DD91-A41B6194EF6C}"/>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24" name="Oval 23">
                  <a:extLst>
                    <a:ext uri="{FF2B5EF4-FFF2-40B4-BE49-F238E27FC236}">
                      <a16:creationId xmlns:a16="http://schemas.microsoft.com/office/drawing/2014/main" id="{53690E8A-1D3D-3D5D-932E-D2A2CFE5BDAB}"/>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25" name="Oval 24">
                  <a:extLst>
                    <a:ext uri="{FF2B5EF4-FFF2-40B4-BE49-F238E27FC236}">
                      <a16:creationId xmlns:a16="http://schemas.microsoft.com/office/drawing/2014/main" id="{1AE08D7C-4190-C00C-19F0-BEC1F608B97A}"/>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26" name="Oval 25">
                  <a:extLst>
                    <a:ext uri="{FF2B5EF4-FFF2-40B4-BE49-F238E27FC236}">
                      <a16:creationId xmlns:a16="http://schemas.microsoft.com/office/drawing/2014/main" id="{7B3E9873-3672-0001-60F1-6068B67A6DFE}"/>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27" name="Oval 26">
                  <a:extLst>
                    <a:ext uri="{FF2B5EF4-FFF2-40B4-BE49-F238E27FC236}">
                      <a16:creationId xmlns:a16="http://schemas.microsoft.com/office/drawing/2014/main" id="{4CD85BCE-3B9E-234C-4D1D-EC1A6A57D298}"/>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28" name="Oval 27">
                  <a:extLst>
                    <a:ext uri="{FF2B5EF4-FFF2-40B4-BE49-F238E27FC236}">
                      <a16:creationId xmlns:a16="http://schemas.microsoft.com/office/drawing/2014/main" id="{5CC66A2F-CBBE-220E-5ECB-528B8EE34F83}"/>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21" name="Oval 20">
                <a:extLst>
                  <a:ext uri="{FF2B5EF4-FFF2-40B4-BE49-F238E27FC236}">
                    <a16:creationId xmlns:a16="http://schemas.microsoft.com/office/drawing/2014/main" id="{B7B0A7FC-B497-31A6-1F93-414F96AF4C4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41" name="Rectangle 40">
              <a:extLst>
                <a:ext uri="{FF2B5EF4-FFF2-40B4-BE49-F238E27FC236}">
                  <a16:creationId xmlns:a16="http://schemas.microsoft.com/office/drawing/2014/main" id="{26879019-2911-2F60-CC5B-25D1BE752B8D}"/>
                </a:ext>
              </a:extLst>
            </p:cNvPr>
            <p:cNvSpPr/>
            <p:nvPr userDrawn="1"/>
          </p:nvSpPr>
          <p:spPr>
            <a:xfrm>
              <a:off x="9867" y="6073440"/>
              <a:ext cx="2029968" cy="78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42" name="Freeform: Shape 41">
              <a:extLst>
                <a:ext uri="{FF2B5EF4-FFF2-40B4-BE49-F238E27FC236}">
                  <a16:creationId xmlns:a16="http://schemas.microsoft.com/office/drawing/2014/main" id="{8CCEA94B-F499-5FCA-D063-7FD71F10F95B}"/>
                </a:ext>
              </a:extLst>
            </p:cNvPr>
            <p:cNvSpPr/>
            <p:nvPr userDrawn="1"/>
          </p:nvSpPr>
          <p:spPr>
            <a:xfrm>
              <a:off x="9867" y="405160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grpSp>
      <p:sp>
        <p:nvSpPr>
          <p:cNvPr id="63" name="Segnaposto immagine 62">
            <a:extLst>
              <a:ext uri="{FF2B5EF4-FFF2-40B4-BE49-F238E27FC236}">
                <a16:creationId xmlns:a16="http://schemas.microsoft.com/office/drawing/2014/main" id="{A461CB72-9777-50F4-94EC-91A4EE864A4A}"/>
              </a:ext>
            </a:extLst>
          </p:cNvPr>
          <p:cNvSpPr>
            <a:spLocks noGrp="1"/>
          </p:cNvSpPr>
          <p:nvPr>
            <p:ph type="pic" sz="quarter" idx="13" hasCustomPrompt="1"/>
          </p:nvPr>
        </p:nvSpPr>
        <p:spPr>
          <a:xfrm>
            <a:off x="0" y="-1"/>
            <a:ext cx="4076118" cy="6096678"/>
          </a:xfrm>
          <a:custGeom>
            <a:avLst/>
            <a:gdLst>
              <a:gd name="connsiteX0" fmla="*/ 0 w 4076118"/>
              <a:gd name="connsiteY0" fmla="*/ 0 h 6096678"/>
              <a:gd name="connsiteX1" fmla="*/ 4076118 w 4076118"/>
              <a:gd name="connsiteY1" fmla="*/ 0 h 6096678"/>
              <a:gd name="connsiteX2" fmla="*/ 4076118 w 4076118"/>
              <a:gd name="connsiteY2" fmla="*/ 2038351 h 6096678"/>
              <a:gd name="connsiteX3" fmla="*/ 4076118 w 4076118"/>
              <a:gd name="connsiteY3" fmla="*/ 2048256 h 6096678"/>
              <a:gd name="connsiteX4" fmla="*/ 4076118 w 4076118"/>
              <a:gd name="connsiteY4" fmla="*/ 6096678 h 6096678"/>
              <a:gd name="connsiteX5" fmla="*/ 27696 w 4076118"/>
              <a:gd name="connsiteY5" fmla="*/ 2048256 h 6096678"/>
              <a:gd name="connsiteX6" fmla="*/ 0 w 4076118"/>
              <a:gd name="connsiteY6" fmla="*/ 2048256 h 609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6118" h="6096678">
                <a:moveTo>
                  <a:pt x="0" y="0"/>
                </a:moveTo>
                <a:lnTo>
                  <a:pt x="4076118" y="0"/>
                </a:lnTo>
                <a:lnTo>
                  <a:pt x="4076118" y="2038351"/>
                </a:lnTo>
                <a:lnTo>
                  <a:pt x="4076118" y="2048256"/>
                </a:lnTo>
                <a:lnTo>
                  <a:pt x="4076118" y="6096678"/>
                </a:lnTo>
                <a:lnTo>
                  <a:pt x="27696" y="2048256"/>
                </a:lnTo>
                <a:lnTo>
                  <a:pt x="0" y="2048256"/>
                </a:lnTo>
                <a:close/>
              </a:path>
            </a:pathLst>
          </a:custGeom>
        </p:spPr>
        <p:txBody>
          <a:bodyPr wrap="square" rtlCol="0">
            <a:noAutofit/>
          </a:bodyPr>
          <a:lstStyle>
            <a:lvl1pPr marL="0" indent="0" algn="ctr">
              <a:buNone/>
              <a:defRPr lang="it-IT" sz="2000">
                <a:solidFill>
                  <a:schemeClr val="bg1"/>
                </a:solidFill>
              </a:defRPr>
            </a:lvl1pPr>
          </a:lstStyle>
          <a:p>
            <a:pPr rtl="0"/>
            <a:r>
              <a:rPr lang="it-IT"/>
              <a:t>Fare clic sull'icona per inserire un'immagine</a:t>
            </a:r>
          </a:p>
        </p:txBody>
      </p:sp>
    </p:spTree>
    <p:extLst>
      <p:ext uri="{BB962C8B-B14F-4D97-AF65-F5344CB8AC3E}">
        <p14:creationId xmlns:p14="http://schemas.microsoft.com/office/powerpoint/2010/main" val="17235676"/>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to 1">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AE12D1-08AF-45E9-A34A-BDE9E860BAA2}"/>
              </a:ext>
            </a:extLst>
          </p:cNvPr>
          <p:cNvSpPr>
            <a:spLocks noGrp="1"/>
          </p:cNvSpPr>
          <p:nvPr>
            <p:ph type="title" hasCustomPrompt="1"/>
          </p:nvPr>
        </p:nvSpPr>
        <p:spPr>
          <a:xfrm>
            <a:off x="762001" y="896112"/>
            <a:ext cx="6589150" cy="1988706"/>
          </a:xfrm>
        </p:spPr>
        <p:txBody>
          <a:bodyPr rtlCol="0" anchor="t" anchorCtr="0"/>
          <a:lstStyle>
            <a:lvl1pPr>
              <a:defRPr lang="it-IT" cap="all" baseline="0">
                <a:solidFill>
                  <a:schemeClr val="tx2"/>
                </a:solidFill>
              </a:defRPr>
            </a:lvl1pPr>
          </a:lstStyle>
          <a:p>
            <a:pPr rtl="0"/>
            <a:r>
              <a:rPr lang="it-IT"/>
              <a:t>FAI CLIC PER AGGIUNGERE IL TITOLO</a:t>
            </a:r>
          </a:p>
        </p:txBody>
      </p:sp>
      <p:grpSp>
        <p:nvGrpSpPr>
          <p:cNvPr id="3" name="Gruppo 2">
            <a:extLst>
              <a:ext uri="{FF2B5EF4-FFF2-40B4-BE49-F238E27FC236}">
                <a16:creationId xmlns:a16="http://schemas.microsoft.com/office/drawing/2014/main" id="{C8EF03D4-C3B7-918C-FF43-0A9C106ACA0F}"/>
              </a:ext>
              <a:ext uri="{C183D7F6-B498-43B3-948B-1728B52AA6E4}">
                <adec:decorative xmlns:adec="http://schemas.microsoft.com/office/drawing/2017/decorative" val="1"/>
              </a:ext>
            </a:extLst>
          </p:cNvPr>
          <p:cNvGrpSpPr/>
          <p:nvPr userDrawn="1"/>
        </p:nvGrpSpPr>
        <p:grpSpPr>
          <a:xfrm>
            <a:off x="8127476" y="-9144"/>
            <a:ext cx="4069095" cy="6867144"/>
            <a:chOff x="8127476" y="-9144"/>
            <a:chExt cx="4069095" cy="6867144"/>
          </a:xfrm>
        </p:grpSpPr>
        <p:sp>
          <p:nvSpPr>
            <p:cNvPr id="11" name="Rectangle 10">
              <a:extLst>
                <a:ext uri="{FF2B5EF4-FFF2-40B4-BE49-F238E27FC236}">
                  <a16:creationId xmlns:a16="http://schemas.microsoft.com/office/drawing/2014/main" id="{4FADCD25-4CC2-4A9A-B033-132F3DA6D2F5}"/>
                </a:ext>
              </a:extLst>
            </p:cNvPr>
            <p:cNvSpPr/>
            <p:nvPr userDrawn="1"/>
          </p:nvSpPr>
          <p:spPr>
            <a:xfrm>
              <a:off x="10162032" y="2014436"/>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33" name="Rectangle 23">
              <a:extLst>
                <a:ext uri="{FF2B5EF4-FFF2-40B4-BE49-F238E27FC236}">
                  <a16:creationId xmlns:a16="http://schemas.microsoft.com/office/drawing/2014/main" id="{D2F68DA8-1D58-42B0-A2C9-046E92884BC1}"/>
                </a:ext>
              </a:extLst>
            </p:cNvPr>
            <p:cNvSpPr/>
            <p:nvPr userDrawn="1"/>
          </p:nvSpPr>
          <p:spPr>
            <a:xfrm rot="5400000">
              <a:off x="10160492" y="2024569"/>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9" name="Rectangle 8">
              <a:extLst>
                <a:ext uri="{FF2B5EF4-FFF2-40B4-BE49-F238E27FC236}">
                  <a16:creationId xmlns:a16="http://schemas.microsoft.com/office/drawing/2014/main" id="{9DB232A4-4F4E-48E9-9E61-BE51F716635C}"/>
                </a:ext>
              </a:extLst>
            </p:cNvPr>
            <p:cNvSpPr/>
            <p:nvPr userDrawn="1"/>
          </p:nvSpPr>
          <p:spPr>
            <a:xfrm>
              <a:off x="10162032" y="0"/>
              <a:ext cx="2029968"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8" name="Elemento grafico 7">
              <a:extLst>
                <a:ext uri="{FF2B5EF4-FFF2-40B4-BE49-F238E27FC236}">
                  <a16:creationId xmlns:a16="http://schemas.microsoft.com/office/drawing/2014/main" id="{4CB66576-218C-4236-B125-DD7B03A7848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0"/>
              <a:ext cx="2029968" cy="2029968"/>
            </a:xfrm>
            <a:prstGeom prst="rect">
              <a:avLst/>
            </a:prstGeom>
          </p:spPr>
        </p:pic>
        <p:sp>
          <p:nvSpPr>
            <p:cNvPr id="7" name="Rectangle 6">
              <a:extLst>
                <a:ext uri="{FF2B5EF4-FFF2-40B4-BE49-F238E27FC236}">
                  <a16:creationId xmlns:a16="http://schemas.microsoft.com/office/drawing/2014/main" id="{E557D1F3-8C55-47FE-B39A-86D30F8FFEA1}"/>
                </a:ext>
              </a:extLst>
            </p:cNvPr>
            <p:cNvSpPr/>
            <p:nvPr userDrawn="1"/>
          </p:nvSpPr>
          <p:spPr>
            <a:xfrm>
              <a:off x="8139364" y="-7084"/>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32" name="Rectangle 31">
              <a:extLst>
                <a:ext uri="{FF2B5EF4-FFF2-40B4-BE49-F238E27FC236}">
                  <a16:creationId xmlns:a16="http://schemas.microsoft.com/office/drawing/2014/main" id="{F4EB6F2E-2621-4EB5-A04D-906FD08CED87}"/>
                </a:ext>
              </a:extLst>
            </p:cNvPr>
            <p:cNvSpPr/>
            <p:nvPr userDrawn="1"/>
          </p:nvSpPr>
          <p:spPr>
            <a:xfrm flipH="1">
              <a:off x="8127476" y="4807776"/>
              <a:ext cx="2032942"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34" name="Rectangle 33">
              <a:extLst>
                <a:ext uri="{FF2B5EF4-FFF2-40B4-BE49-F238E27FC236}">
                  <a16:creationId xmlns:a16="http://schemas.microsoft.com/office/drawing/2014/main" id="{9CC28908-2548-441C-BE9D-8728E1FC84C0}"/>
                </a:ext>
              </a:extLst>
            </p:cNvPr>
            <p:cNvSpPr/>
            <p:nvPr userDrawn="1"/>
          </p:nvSpPr>
          <p:spPr>
            <a:xfrm>
              <a:off x="10160492" y="4041539"/>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35" name="Immagine 34" descr="Motivo a strisce in bianco e nero&#10;&#10;Descrizione generata automaticamente con affidabilità bassa">
              <a:extLst>
                <a:ext uri="{FF2B5EF4-FFF2-40B4-BE49-F238E27FC236}">
                  <a16:creationId xmlns:a16="http://schemas.microsoft.com/office/drawing/2014/main" id="{731DC170-FB16-45F8-B62C-DCAB2B9AC31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177272" y="5079562"/>
              <a:ext cx="2019299" cy="999451"/>
            </a:xfrm>
            <a:prstGeom prst="rect">
              <a:avLst/>
            </a:prstGeom>
          </p:spPr>
        </p:pic>
        <p:pic>
          <p:nvPicPr>
            <p:cNvPr id="36" name="Elemento grafico 35">
              <a:extLst>
                <a:ext uri="{FF2B5EF4-FFF2-40B4-BE49-F238E27FC236}">
                  <a16:creationId xmlns:a16="http://schemas.microsoft.com/office/drawing/2014/main" id="{6529D2A7-ABB3-4E2D-88CA-F813997011F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10800000">
              <a:off x="8139640" y="-9144"/>
              <a:ext cx="2029968" cy="2029968"/>
            </a:xfrm>
            <a:prstGeom prst="rect">
              <a:avLst/>
            </a:prstGeom>
          </p:spPr>
        </p:pic>
        <p:sp>
          <p:nvSpPr>
            <p:cNvPr id="37" name="Rectangle 36">
              <a:extLst>
                <a:ext uri="{FF2B5EF4-FFF2-40B4-BE49-F238E27FC236}">
                  <a16:creationId xmlns:a16="http://schemas.microsoft.com/office/drawing/2014/main" id="{CDB6750E-735F-4906-8BCA-E0BD4F029617}"/>
                </a:ext>
              </a:extLst>
            </p:cNvPr>
            <p:cNvSpPr/>
            <p:nvPr userDrawn="1"/>
          </p:nvSpPr>
          <p:spPr>
            <a:xfrm>
              <a:off x="10158984" y="6016751"/>
              <a:ext cx="2029968" cy="841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38" name="Elemento grafico 37">
              <a:extLst>
                <a:ext uri="{FF2B5EF4-FFF2-40B4-BE49-F238E27FC236}">
                  <a16:creationId xmlns:a16="http://schemas.microsoft.com/office/drawing/2014/main" id="{051ECE99-ACA6-46AF-98D5-81FBD3F834A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31156" y="4828032"/>
              <a:ext cx="2029968" cy="2029968"/>
            </a:xfrm>
            <a:prstGeom prst="rect">
              <a:avLst/>
            </a:prstGeom>
          </p:spPr>
        </p:pic>
        <p:grpSp>
          <p:nvGrpSpPr>
            <p:cNvPr id="40" name="Gruppo 39">
              <a:extLst>
                <a:ext uri="{FF2B5EF4-FFF2-40B4-BE49-F238E27FC236}">
                  <a16:creationId xmlns:a16="http://schemas.microsoft.com/office/drawing/2014/main" id="{3A847BA4-24DF-47BE-BE28-02415C2A2D3C}"/>
                </a:ext>
              </a:extLst>
            </p:cNvPr>
            <p:cNvGrpSpPr/>
            <p:nvPr userDrawn="1"/>
          </p:nvGrpSpPr>
          <p:grpSpPr>
            <a:xfrm>
              <a:off x="8227718" y="2092719"/>
              <a:ext cx="1920240" cy="1920240"/>
              <a:chOff x="5361924" y="7472790"/>
              <a:chExt cx="1828800" cy="1828800"/>
            </a:xfrm>
          </p:grpSpPr>
          <p:grpSp>
            <p:nvGrpSpPr>
              <p:cNvPr id="41" name="Gruppo 40">
                <a:extLst>
                  <a:ext uri="{FF2B5EF4-FFF2-40B4-BE49-F238E27FC236}">
                    <a16:creationId xmlns:a16="http://schemas.microsoft.com/office/drawing/2014/main" id="{882CC485-8A14-4767-80E8-8FB0A9991D20}"/>
                  </a:ext>
                </a:extLst>
              </p:cNvPr>
              <p:cNvGrpSpPr/>
              <p:nvPr userDrawn="1"/>
            </p:nvGrpSpPr>
            <p:grpSpPr>
              <a:xfrm>
                <a:off x="5361924" y="7472790"/>
                <a:ext cx="1828800" cy="1828800"/>
                <a:chOff x="5361924" y="7472790"/>
                <a:chExt cx="1828800" cy="1828800"/>
              </a:xfrm>
            </p:grpSpPr>
            <p:grpSp>
              <p:nvGrpSpPr>
                <p:cNvPr id="43" name="Gruppo 42">
                  <a:extLst>
                    <a:ext uri="{FF2B5EF4-FFF2-40B4-BE49-F238E27FC236}">
                      <a16:creationId xmlns:a16="http://schemas.microsoft.com/office/drawing/2014/main" id="{E119FAB2-4AF3-4EC9-98C6-E69760D02810}"/>
                    </a:ext>
                  </a:extLst>
                </p:cNvPr>
                <p:cNvGrpSpPr/>
                <p:nvPr userDrawn="1"/>
              </p:nvGrpSpPr>
              <p:grpSpPr>
                <a:xfrm>
                  <a:off x="5361924" y="7472790"/>
                  <a:ext cx="1828800" cy="1828800"/>
                  <a:chOff x="5388428" y="7173291"/>
                  <a:chExt cx="1828800" cy="1828800"/>
                </a:xfrm>
              </p:grpSpPr>
              <p:grpSp>
                <p:nvGrpSpPr>
                  <p:cNvPr id="49" name="Gruppo 48">
                    <a:extLst>
                      <a:ext uri="{FF2B5EF4-FFF2-40B4-BE49-F238E27FC236}">
                        <a16:creationId xmlns:a16="http://schemas.microsoft.com/office/drawing/2014/main" id="{E2A21525-E952-4F39-A9B2-2CA7C5B14B85}"/>
                      </a:ext>
                    </a:extLst>
                  </p:cNvPr>
                  <p:cNvGrpSpPr/>
                  <p:nvPr userDrawn="1"/>
                </p:nvGrpSpPr>
                <p:grpSpPr>
                  <a:xfrm>
                    <a:off x="5388428" y="7173291"/>
                    <a:ext cx="1828800" cy="1828800"/>
                    <a:chOff x="5388428" y="7173291"/>
                    <a:chExt cx="1828800" cy="1828800"/>
                  </a:xfrm>
                </p:grpSpPr>
                <p:grpSp>
                  <p:nvGrpSpPr>
                    <p:cNvPr id="51" name="Gruppo 50">
                      <a:extLst>
                        <a:ext uri="{FF2B5EF4-FFF2-40B4-BE49-F238E27FC236}">
                          <a16:creationId xmlns:a16="http://schemas.microsoft.com/office/drawing/2014/main" id="{53BFFD34-0142-4185-8790-1D792CB2F5DD}"/>
                        </a:ext>
                      </a:extLst>
                    </p:cNvPr>
                    <p:cNvGrpSpPr/>
                    <p:nvPr userDrawn="1"/>
                  </p:nvGrpSpPr>
                  <p:grpSpPr>
                    <a:xfrm>
                      <a:off x="5388428" y="7173291"/>
                      <a:ext cx="1828800" cy="1828800"/>
                      <a:chOff x="5579044" y="7049770"/>
                      <a:chExt cx="1828800" cy="1828800"/>
                    </a:xfrm>
                  </p:grpSpPr>
                  <p:grpSp>
                    <p:nvGrpSpPr>
                      <p:cNvPr id="53" name="Gruppo 52">
                        <a:extLst>
                          <a:ext uri="{FF2B5EF4-FFF2-40B4-BE49-F238E27FC236}">
                            <a16:creationId xmlns:a16="http://schemas.microsoft.com/office/drawing/2014/main" id="{00D3FC75-8C07-4B5B-A025-3CCC5DC458DA}"/>
                          </a:ext>
                        </a:extLst>
                      </p:cNvPr>
                      <p:cNvGrpSpPr/>
                      <p:nvPr userDrawn="1"/>
                    </p:nvGrpSpPr>
                    <p:grpSpPr>
                      <a:xfrm>
                        <a:off x="5579044" y="7049770"/>
                        <a:ext cx="1828800" cy="1828800"/>
                        <a:chOff x="5579044" y="7049770"/>
                        <a:chExt cx="1828800" cy="1828800"/>
                      </a:xfrm>
                    </p:grpSpPr>
                    <p:grpSp>
                      <p:nvGrpSpPr>
                        <p:cNvPr id="55" name="Gruppo 54">
                          <a:extLst>
                            <a:ext uri="{FF2B5EF4-FFF2-40B4-BE49-F238E27FC236}">
                              <a16:creationId xmlns:a16="http://schemas.microsoft.com/office/drawing/2014/main" id="{393D2F91-0E6A-4541-843C-1FC0CC2A024A}"/>
                            </a:ext>
                          </a:extLst>
                        </p:cNvPr>
                        <p:cNvGrpSpPr/>
                        <p:nvPr userDrawn="1"/>
                      </p:nvGrpSpPr>
                      <p:grpSpPr>
                        <a:xfrm>
                          <a:off x="5579044" y="7049770"/>
                          <a:ext cx="1828800" cy="1828800"/>
                          <a:chOff x="5579044" y="7049770"/>
                          <a:chExt cx="1828800" cy="1828800"/>
                        </a:xfrm>
                      </p:grpSpPr>
                      <p:grpSp>
                        <p:nvGrpSpPr>
                          <p:cNvPr id="57" name="Gruppo 56">
                            <a:extLst>
                              <a:ext uri="{FF2B5EF4-FFF2-40B4-BE49-F238E27FC236}">
                                <a16:creationId xmlns:a16="http://schemas.microsoft.com/office/drawing/2014/main" id="{7C9F80E2-6A88-44DC-B048-7178CAA61DAF}"/>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1D9D5420-70BE-477D-A17F-A86F19AD3FA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60" name="Oval 59">
                              <a:extLst>
                                <a:ext uri="{FF2B5EF4-FFF2-40B4-BE49-F238E27FC236}">
                                  <a16:creationId xmlns:a16="http://schemas.microsoft.com/office/drawing/2014/main" id="{0BBACECF-9AE7-40B5-90D0-AE2CF1FBE0BD}"/>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8" name="Oval 57">
                            <a:extLst>
                              <a:ext uri="{FF2B5EF4-FFF2-40B4-BE49-F238E27FC236}">
                                <a16:creationId xmlns:a16="http://schemas.microsoft.com/office/drawing/2014/main" id="{1A76BEA0-888E-41CD-9B30-B128A39F781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6" name="Oval 55">
                          <a:extLst>
                            <a:ext uri="{FF2B5EF4-FFF2-40B4-BE49-F238E27FC236}">
                              <a16:creationId xmlns:a16="http://schemas.microsoft.com/office/drawing/2014/main" id="{2EA36045-2F1D-402B-A951-B9957D5C145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4" name="Oval 53">
                        <a:extLst>
                          <a:ext uri="{FF2B5EF4-FFF2-40B4-BE49-F238E27FC236}">
                            <a16:creationId xmlns:a16="http://schemas.microsoft.com/office/drawing/2014/main" id="{AAF58CB3-363E-4156-8148-52E0B9CB634A}"/>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2" name="Oval 51">
                      <a:extLst>
                        <a:ext uri="{FF2B5EF4-FFF2-40B4-BE49-F238E27FC236}">
                          <a16:creationId xmlns:a16="http://schemas.microsoft.com/office/drawing/2014/main" id="{BDC4E05B-A602-483A-B19B-B907358D4629}"/>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50" name="Oval 49">
                    <a:extLst>
                      <a:ext uri="{FF2B5EF4-FFF2-40B4-BE49-F238E27FC236}">
                        <a16:creationId xmlns:a16="http://schemas.microsoft.com/office/drawing/2014/main" id="{55AC54D8-2C27-49A7-B1CE-C865E629499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44" name="Oval 43">
                  <a:extLst>
                    <a:ext uri="{FF2B5EF4-FFF2-40B4-BE49-F238E27FC236}">
                      <a16:creationId xmlns:a16="http://schemas.microsoft.com/office/drawing/2014/main" id="{C9753262-9BA1-4716-B4B5-AAFE232A72A2}"/>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5" name="Oval 44">
                  <a:extLst>
                    <a:ext uri="{FF2B5EF4-FFF2-40B4-BE49-F238E27FC236}">
                      <a16:creationId xmlns:a16="http://schemas.microsoft.com/office/drawing/2014/main" id="{5B2AD932-98DF-4DA1-B19E-E38A4DD270F0}"/>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6" name="Oval 45">
                  <a:extLst>
                    <a:ext uri="{FF2B5EF4-FFF2-40B4-BE49-F238E27FC236}">
                      <a16:creationId xmlns:a16="http://schemas.microsoft.com/office/drawing/2014/main" id="{DE13C879-BB42-4F2C-9413-A1322DE58809}"/>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7" name="Oval 46">
                  <a:extLst>
                    <a:ext uri="{FF2B5EF4-FFF2-40B4-BE49-F238E27FC236}">
                      <a16:creationId xmlns:a16="http://schemas.microsoft.com/office/drawing/2014/main" id="{28B4D2F2-9DD5-4B23-A2F2-7DBEE9E61F6C}"/>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48" name="Oval 47">
                  <a:extLst>
                    <a:ext uri="{FF2B5EF4-FFF2-40B4-BE49-F238E27FC236}">
                      <a16:creationId xmlns:a16="http://schemas.microsoft.com/office/drawing/2014/main" id="{C1A2F663-A8A7-4337-9C39-489B4C457111}"/>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42" name="Oval 41">
                <a:extLst>
                  <a:ext uri="{FF2B5EF4-FFF2-40B4-BE49-F238E27FC236}">
                    <a16:creationId xmlns:a16="http://schemas.microsoft.com/office/drawing/2014/main" id="{1609761D-150A-4DE0-9604-CC3953C108D0}"/>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61" name="Rectangle 60">
              <a:extLst>
                <a:ext uri="{FF2B5EF4-FFF2-40B4-BE49-F238E27FC236}">
                  <a16:creationId xmlns:a16="http://schemas.microsoft.com/office/drawing/2014/main" id="{D1189D1C-85ED-4EF1-A384-7C4590ED50FD}"/>
                </a:ext>
              </a:extLst>
            </p:cNvPr>
            <p:cNvSpPr/>
            <p:nvPr userDrawn="1"/>
          </p:nvSpPr>
          <p:spPr>
            <a:xfrm>
              <a:off x="8138160" y="4045868"/>
              <a:ext cx="2029968" cy="8229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62" name="Freeform: Shape 61">
              <a:extLst>
                <a:ext uri="{FF2B5EF4-FFF2-40B4-BE49-F238E27FC236}">
                  <a16:creationId xmlns:a16="http://schemas.microsoft.com/office/drawing/2014/main" id="{445306C5-E470-4A93-9C9F-5D066F760D16}"/>
                </a:ext>
              </a:extLst>
            </p:cNvPr>
            <p:cNvSpPr/>
            <p:nvPr userDrawn="1"/>
          </p:nvSpPr>
          <p:spPr>
            <a:xfrm>
              <a:off x="8138160" y="2029968"/>
              <a:ext cx="1014984" cy="201168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cxnSp>
          <p:nvCxnSpPr>
            <p:cNvPr id="63" name="Connettore diritto 62">
              <a:extLst>
                <a:ext uri="{FF2B5EF4-FFF2-40B4-BE49-F238E27FC236}">
                  <a16:creationId xmlns:a16="http://schemas.microsoft.com/office/drawing/2014/main" id="{B31C374B-40F2-4B1E-A9D8-6E5C932FF170}"/>
                </a:ext>
              </a:extLst>
            </p:cNvPr>
            <p:cNvCxnSpPr>
              <a:cxnSpLocks/>
            </p:cNvCxnSpPr>
            <p:nvPr userDrawn="1"/>
          </p:nvCxnSpPr>
          <p:spPr>
            <a:xfrm flipV="1">
              <a:off x="8138160" y="2012062"/>
              <a:ext cx="3044952" cy="7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C668341-39BE-4448-B29D-2594AE6D75C2}"/>
                </a:ext>
              </a:extLst>
            </p:cNvPr>
            <p:cNvSpPr/>
            <p:nvPr userDrawn="1"/>
          </p:nvSpPr>
          <p:spPr>
            <a:xfrm>
              <a:off x="11055096" y="1874902"/>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grpSp>
      <p:sp>
        <p:nvSpPr>
          <p:cNvPr id="67" name="Segnaposto data 3">
            <a:extLst>
              <a:ext uri="{FF2B5EF4-FFF2-40B4-BE49-F238E27FC236}">
                <a16:creationId xmlns:a16="http://schemas.microsoft.com/office/drawing/2014/main" id="{56895315-7883-40AA-AB6E-E7F8B77E5BAC}"/>
              </a:ext>
            </a:extLst>
          </p:cNvPr>
          <p:cNvSpPr>
            <a:spLocks noGrp="1"/>
          </p:cNvSpPr>
          <p:nvPr>
            <p:ph type="dt" sz="half" idx="10"/>
          </p:nvPr>
        </p:nvSpPr>
        <p:spPr>
          <a:xfrm>
            <a:off x="761295" y="6355080"/>
            <a:ext cx="1097280" cy="365125"/>
          </a:xfrm>
        </p:spPr>
        <p:txBody>
          <a:bodyPr rtlCol="0"/>
          <a:lstStyle>
            <a:lvl1pPr>
              <a:defRPr lang="it-IT">
                <a:solidFill>
                  <a:schemeClr val="bg1"/>
                </a:solidFill>
              </a:defRPr>
            </a:lvl1pPr>
          </a:lstStyle>
          <a:p>
            <a:pPr rtl="0"/>
            <a:fld id="{EF431BC6-923D-46AC-9CD9-4B7AA4114DE6}" type="datetime1">
              <a:rPr lang="it-IT" smtClean="0"/>
              <a:t>10/06/2024</a:t>
            </a:fld>
            <a:endParaRPr lang="it-IT" dirty="0"/>
          </a:p>
        </p:txBody>
      </p:sp>
      <p:sp>
        <p:nvSpPr>
          <p:cNvPr id="68" name="Segnaposto piè di pagina 4">
            <a:extLst>
              <a:ext uri="{FF2B5EF4-FFF2-40B4-BE49-F238E27FC236}">
                <a16:creationId xmlns:a16="http://schemas.microsoft.com/office/drawing/2014/main" id="{0000A4E2-8200-4049-B783-2C99FBDBAEBD}"/>
              </a:ext>
            </a:extLst>
          </p:cNvPr>
          <p:cNvSpPr>
            <a:spLocks noGrp="1"/>
          </p:cNvSpPr>
          <p:nvPr>
            <p:ph type="ftr" sz="quarter" idx="11"/>
          </p:nvPr>
        </p:nvSpPr>
        <p:spPr>
          <a:xfrm>
            <a:off x="5499886" y="6355080"/>
            <a:ext cx="2286000" cy="365125"/>
          </a:xfrm>
        </p:spPr>
        <p:txBody>
          <a:bodyPr rtlCol="0"/>
          <a:lstStyle>
            <a:lvl1pPr>
              <a:defRPr lang="it-IT">
                <a:solidFill>
                  <a:schemeClr val="bg1"/>
                </a:solidFill>
              </a:defRPr>
            </a:lvl1pPr>
          </a:lstStyle>
          <a:p>
            <a:pPr rtl="0"/>
            <a:r>
              <a:rPr lang="it-IT"/>
              <a:t>Titolo presentazione</a:t>
            </a:r>
            <a:endParaRPr lang="it-IT" dirty="0"/>
          </a:p>
        </p:txBody>
      </p:sp>
      <p:sp>
        <p:nvSpPr>
          <p:cNvPr id="69" name="Segnaposto numero diapositiva 5">
            <a:extLst>
              <a:ext uri="{FF2B5EF4-FFF2-40B4-BE49-F238E27FC236}">
                <a16:creationId xmlns:a16="http://schemas.microsoft.com/office/drawing/2014/main" id="{179E1CD1-EB8F-4E56-ADD5-06293A7A2EE8}"/>
              </a:ext>
            </a:extLst>
          </p:cNvPr>
          <p:cNvSpPr>
            <a:spLocks noGrp="1"/>
          </p:cNvSpPr>
          <p:nvPr>
            <p:ph type="sldNum" sz="quarter" idx="12"/>
          </p:nvPr>
        </p:nvSpPr>
        <p:spPr>
          <a:xfrm>
            <a:off x="11274091" y="6355080"/>
            <a:ext cx="457200" cy="365125"/>
          </a:xfrm>
        </p:spPr>
        <p:txBody>
          <a:bodyPr rtlCol="0"/>
          <a:lstStyle>
            <a:lvl1pPr>
              <a:defRPr lang="it-IT">
                <a:solidFill>
                  <a:schemeClr val="bg1"/>
                </a:solidFill>
              </a:defRPr>
            </a:lvl1pPr>
          </a:lstStyle>
          <a:p>
            <a:pPr rtl="0"/>
            <a:fld id="{B5CEABB6-07DC-46E8-9B57-56EC44A396E5}" type="slidenum">
              <a:rPr lang="it-IT" smtClean="0"/>
              <a:pPr/>
              <a:t>‹N›</a:t>
            </a:fld>
            <a:endParaRPr lang="it-IT" dirty="0"/>
          </a:p>
        </p:txBody>
      </p:sp>
      <p:sp>
        <p:nvSpPr>
          <p:cNvPr id="4" name="Segnaposto contenuto 2">
            <a:extLst>
              <a:ext uri="{FF2B5EF4-FFF2-40B4-BE49-F238E27FC236}">
                <a16:creationId xmlns:a16="http://schemas.microsoft.com/office/drawing/2014/main" id="{3BB414F1-8F08-3A3B-45E3-9F44595164A1}"/>
              </a:ext>
            </a:extLst>
          </p:cNvPr>
          <p:cNvSpPr>
            <a:spLocks noGrp="1"/>
          </p:cNvSpPr>
          <p:nvPr>
            <p:ph sz="half" idx="14" hasCustomPrompt="1"/>
          </p:nvPr>
        </p:nvSpPr>
        <p:spPr>
          <a:xfrm>
            <a:off x="762001" y="3058886"/>
            <a:ext cx="6597372" cy="3296194"/>
          </a:xfrm>
        </p:spPr>
        <p:txBody>
          <a:bodyPr rtlCol="0">
            <a:normAutofit/>
          </a:bodyPr>
          <a:lstStyle>
            <a:lvl1pPr marL="0" indent="0">
              <a:lnSpc>
                <a:spcPts val="2000"/>
              </a:lnSpc>
              <a:buFont typeface="Arial" panose="020B0604020202020204" pitchFamily="34" charset="0"/>
              <a:buNone/>
              <a:defRPr lang="it-IT" sz="1800">
                <a:solidFill>
                  <a:schemeClr val="bg1"/>
                </a:solidFill>
              </a:defRPr>
            </a:lvl1pPr>
            <a:lvl2pPr marL="457200">
              <a:lnSpc>
                <a:spcPts val="2000"/>
              </a:lnSpc>
              <a:defRPr lang="it-IT" sz="1800">
                <a:solidFill>
                  <a:schemeClr val="bg1"/>
                </a:solidFill>
              </a:defRPr>
            </a:lvl2pPr>
            <a:lvl3pPr marL="914400">
              <a:lnSpc>
                <a:spcPts val="2000"/>
              </a:lnSpc>
              <a:defRPr lang="it-IT" sz="1800">
                <a:solidFill>
                  <a:schemeClr val="bg1"/>
                </a:solidFill>
              </a:defRPr>
            </a:lvl3pPr>
            <a:lvl4pPr marL="1371600">
              <a:lnSpc>
                <a:spcPts val="2000"/>
              </a:lnSpc>
              <a:defRPr lang="it-IT" sz="1800">
                <a:solidFill>
                  <a:schemeClr val="bg1"/>
                </a:solidFill>
              </a:defRPr>
            </a:lvl4pPr>
            <a:lvl5pPr marL="1828800">
              <a:lnSpc>
                <a:spcPts val="2000"/>
              </a:lnSpc>
              <a:defRPr lang="it-IT" sz="1800">
                <a:solidFill>
                  <a:schemeClr val="bg1"/>
                </a:solidFill>
              </a:defRPr>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spTree>
    <p:extLst>
      <p:ext uri="{BB962C8B-B14F-4D97-AF65-F5344CB8AC3E}">
        <p14:creationId xmlns:p14="http://schemas.microsoft.com/office/powerpoint/2010/main" val="2780696027"/>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guide id="4" pos="57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olo e sottotitolo">
    <p:bg>
      <p:bgPr>
        <a:solidFill>
          <a:schemeClr val="accent3"/>
        </a:solidFill>
        <a:effectLst/>
      </p:bgPr>
    </p:bg>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9F09F422-89F7-BDA7-7801-F364BA5D95A5}"/>
              </a:ext>
              <a:ext uri="{C183D7F6-B498-43B3-948B-1728B52AA6E4}">
                <adec:decorative xmlns:adec="http://schemas.microsoft.com/office/drawing/2017/decorative" val="1"/>
              </a:ext>
            </a:extLst>
          </p:cNvPr>
          <p:cNvGrpSpPr/>
          <p:nvPr userDrawn="1"/>
        </p:nvGrpSpPr>
        <p:grpSpPr>
          <a:xfrm>
            <a:off x="-3045" y="-4303"/>
            <a:ext cx="7252590" cy="6862680"/>
            <a:chOff x="-3045" y="-4303"/>
            <a:chExt cx="7252590" cy="6862680"/>
          </a:xfrm>
        </p:grpSpPr>
        <p:sp>
          <p:nvSpPr>
            <p:cNvPr id="34" name="Rectangle 33">
              <a:extLst>
                <a:ext uri="{FF2B5EF4-FFF2-40B4-BE49-F238E27FC236}">
                  <a16:creationId xmlns:a16="http://schemas.microsoft.com/office/drawing/2014/main" id="{D629CA98-D89C-4A69-9A55-8D6C17DCDDF0}"/>
                </a:ext>
              </a:extLst>
            </p:cNvPr>
            <p:cNvSpPr/>
            <p:nvPr userDrawn="1"/>
          </p:nvSpPr>
          <p:spPr>
            <a:xfrm>
              <a:off x="-1146" y="4775407"/>
              <a:ext cx="2029968" cy="2077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28" name="Elemento grafico 27">
              <a:extLst>
                <a:ext uri="{FF2B5EF4-FFF2-40B4-BE49-F238E27FC236}">
                  <a16:creationId xmlns:a16="http://schemas.microsoft.com/office/drawing/2014/main" id="{12C5F573-21FC-4A6F-B46F-5583E20C99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3045" y="-4303"/>
              <a:ext cx="2029968" cy="2029968"/>
            </a:xfrm>
            <a:prstGeom prst="rect">
              <a:avLst/>
            </a:prstGeom>
          </p:spPr>
        </p:pic>
        <p:sp>
          <p:nvSpPr>
            <p:cNvPr id="39" name="Rectangle 38">
              <a:extLst>
                <a:ext uri="{FF2B5EF4-FFF2-40B4-BE49-F238E27FC236}">
                  <a16:creationId xmlns:a16="http://schemas.microsoft.com/office/drawing/2014/main" id="{EA65556A-38A5-4BA5-9A40-33F02F960B1E}"/>
                </a:ext>
              </a:extLst>
            </p:cNvPr>
            <p:cNvSpPr/>
            <p:nvPr userDrawn="1"/>
          </p:nvSpPr>
          <p:spPr>
            <a:xfrm>
              <a:off x="3757" y="2033993"/>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65" name="Rectangle 64">
              <a:extLst>
                <a:ext uri="{FF2B5EF4-FFF2-40B4-BE49-F238E27FC236}">
                  <a16:creationId xmlns:a16="http://schemas.microsoft.com/office/drawing/2014/main" id="{37900790-71B8-45C8-9B6D-07E23CEA7632}"/>
                </a:ext>
              </a:extLst>
            </p:cNvPr>
            <p:cNvSpPr/>
            <p:nvPr userDrawn="1"/>
          </p:nvSpPr>
          <p:spPr>
            <a:xfrm>
              <a:off x="-218" y="4059798"/>
              <a:ext cx="2029968" cy="75956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3" name="Rectangle 12">
              <a:extLst>
                <a:ext uri="{FF2B5EF4-FFF2-40B4-BE49-F238E27FC236}">
                  <a16:creationId xmlns:a16="http://schemas.microsoft.com/office/drawing/2014/main" id="{328AC969-4FA2-44AD-A273-2A0B7839749F}"/>
                </a:ext>
              </a:extLst>
            </p:cNvPr>
            <p:cNvSpPr/>
            <p:nvPr userDrawn="1"/>
          </p:nvSpPr>
          <p:spPr>
            <a:xfrm>
              <a:off x="4071442" y="4058828"/>
              <a:ext cx="3178103" cy="2799549"/>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1" name="Elemento grafico 10">
              <a:extLst>
                <a:ext uri="{FF2B5EF4-FFF2-40B4-BE49-F238E27FC236}">
                  <a16:creationId xmlns:a16="http://schemas.microsoft.com/office/drawing/2014/main" id="{91CB31D0-C621-4EF7-AE25-5C3BCD5882C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038053" y="2029625"/>
              <a:ext cx="2029878" cy="2023760"/>
            </a:xfrm>
            <a:prstGeom prst="rect">
              <a:avLst/>
            </a:prstGeom>
          </p:spPr>
        </p:pic>
        <p:pic>
          <p:nvPicPr>
            <p:cNvPr id="69" name="Elemento grafico 68">
              <a:extLst>
                <a:ext uri="{FF2B5EF4-FFF2-40B4-BE49-F238E27FC236}">
                  <a16:creationId xmlns:a16="http://schemas.microsoft.com/office/drawing/2014/main" id="{B2CC2F02-F98F-4E69-AA01-CCF96A602E12}"/>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2034034" y="4055808"/>
              <a:ext cx="2029968" cy="2029968"/>
            </a:xfrm>
            <a:prstGeom prst="rect">
              <a:avLst/>
            </a:prstGeom>
          </p:spPr>
        </p:pic>
        <p:sp>
          <p:nvSpPr>
            <p:cNvPr id="8" name="Rectangle 9">
              <a:extLst>
                <a:ext uri="{FF2B5EF4-FFF2-40B4-BE49-F238E27FC236}">
                  <a16:creationId xmlns:a16="http://schemas.microsoft.com/office/drawing/2014/main" id="{FE05B395-CB62-452B-A84F-936AD8EDDA92}"/>
                </a:ext>
              </a:extLst>
            </p:cNvPr>
            <p:cNvSpPr/>
            <p:nvPr userDrawn="1"/>
          </p:nvSpPr>
          <p:spPr>
            <a:xfrm>
              <a:off x="2028568" y="4060579"/>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73" name="Elemento grafico 72">
              <a:extLst>
                <a:ext uri="{FF2B5EF4-FFF2-40B4-BE49-F238E27FC236}">
                  <a16:creationId xmlns:a16="http://schemas.microsoft.com/office/drawing/2014/main" id="{2622C30D-68C5-43FD-997F-CFD4DD72E16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rot="5400000">
              <a:off x="2043950" y="4059923"/>
              <a:ext cx="2029968" cy="2029968"/>
            </a:xfrm>
            <a:prstGeom prst="rect">
              <a:avLst/>
            </a:prstGeom>
          </p:spPr>
        </p:pic>
        <p:pic>
          <p:nvPicPr>
            <p:cNvPr id="35" name="Immagine 34" descr="Motivo a strisce in bianco e nero&#10;&#10;Descrizione generata automaticamente con affidabilità bassa">
              <a:extLst>
                <a:ext uri="{FF2B5EF4-FFF2-40B4-BE49-F238E27FC236}">
                  <a16:creationId xmlns:a16="http://schemas.microsoft.com/office/drawing/2014/main" id="{AC3CDBDC-6EB4-4B7D-A9F6-4CFA748349B5}"/>
                </a:ext>
              </a:extLst>
            </p:cNvPr>
            <p:cNvPicPr>
              <a:picLocks noChangeAspect="1"/>
            </p:cNvPicPr>
            <p:nvPr userDrawn="1"/>
          </p:nvPicPr>
          <p:blipFill>
            <a:blip r:embed="rId10" cstate="screen">
              <a:extLst>
                <a:ext uri="{28A0092B-C50C-407E-A947-70E740481C1C}">
                  <a14:useLocalDpi xmlns:a14="http://schemas.microsoft.com/office/drawing/2010/main" val="0"/>
                </a:ext>
              </a:extLst>
            </a:blip>
            <a:stretch>
              <a:fillRect/>
            </a:stretch>
          </p:blipFill>
          <p:spPr>
            <a:xfrm>
              <a:off x="1406" y="3062893"/>
              <a:ext cx="2019299" cy="999451"/>
            </a:xfrm>
            <a:prstGeom prst="rect">
              <a:avLst/>
            </a:prstGeom>
          </p:spPr>
        </p:pic>
        <p:grpSp>
          <p:nvGrpSpPr>
            <p:cNvPr id="162" name="Gruppo 161">
              <a:extLst>
                <a:ext uri="{FF2B5EF4-FFF2-40B4-BE49-F238E27FC236}">
                  <a16:creationId xmlns:a16="http://schemas.microsoft.com/office/drawing/2014/main" id="{34457344-691C-417A-9C29-5AD8ABC43E5A}"/>
                </a:ext>
              </a:extLst>
            </p:cNvPr>
            <p:cNvGrpSpPr/>
            <p:nvPr userDrawn="1"/>
          </p:nvGrpSpPr>
          <p:grpSpPr>
            <a:xfrm>
              <a:off x="4433" y="4836676"/>
              <a:ext cx="1965960" cy="1965960"/>
              <a:chOff x="5361924" y="7472790"/>
              <a:chExt cx="1828800" cy="1828800"/>
            </a:xfrm>
          </p:grpSpPr>
          <p:grpSp>
            <p:nvGrpSpPr>
              <p:cNvPr id="163" name="Gruppo 162">
                <a:extLst>
                  <a:ext uri="{FF2B5EF4-FFF2-40B4-BE49-F238E27FC236}">
                    <a16:creationId xmlns:a16="http://schemas.microsoft.com/office/drawing/2014/main" id="{68DDC918-5A9B-4D14-98A4-9002D8520FD4}"/>
                  </a:ext>
                </a:extLst>
              </p:cNvPr>
              <p:cNvGrpSpPr/>
              <p:nvPr userDrawn="1"/>
            </p:nvGrpSpPr>
            <p:grpSpPr>
              <a:xfrm>
                <a:off x="5361924" y="7472790"/>
                <a:ext cx="1828800" cy="1828800"/>
                <a:chOff x="5361924" y="7472790"/>
                <a:chExt cx="1828800" cy="1828800"/>
              </a:xfrm>
            </p:grpSpPr>
            <p:grpSp>
              <p:nvGrpSpPr>
                <p:cNvPr id="165" name="Gruppo 164">
                  <a:extLst>
                    <a:ext uri="{FF2B5EF4-FFF2-40B4-BE49-F238E27FC236}">
                      <a16:creationId xmlns:a16="http://schemas.microsoft.com/office/drawing/2014/main" id="{2366D07F-988F-459E-BBD3-15126F92902E}"/>
                    </a:ext>
                  </a:extLst>
                </p:cNvPr>
                <p:cNvGrpSpPr/>
                <p:nvPr userDrawn="1"/>
              </p:nvGrpSpPr>
              <p:grpSpPr>
                <a:xfrm>
                  <a:off x="5361924" y="7472790"/>
                  <a:ext cx="1828800" cy="1828800"/>
                  <a:chOff x="5388428" y="7173291"/>
                  <a:chExt cx="1828800" cy="1828800"/>
                </a:xfrm>
              </p:grpSpPr>
              <p:grpSp>
                <p:nvGrpSpPr>
                  <p:cNvPr id="173" name="Gruppo 172">
                    <a:extLst>
                      <a:ext uri="{FF2B5EF4-FFF2-40B4-BE49-F238E27FC236}">
                        <a16:creationId xmlns:a16="http://schemas.microsoft.com/office/drawing/2014/main" id="{6CCACE8C-699F-4B10-BA84-94167BA05CC5}"/>
                      </a:ext>
                    </a:extLst>
                  </p:cNvPr>
                  <p:cNvGrpSpPr/>
                  <p:nvPr userDrawn="1"/>
                </p:nvGrpSpPr>
                <p:grpSpPr>
                  <a:xfrm>
                    <a:off x="5388428" y="7173291"/>
                    <a:ext cx="1828800" cy="1828800"/>
                    <a:chOff x="5388428" y="7173291"/>
                    <a:chExt cx="1828800" cy="1828800"/>
                  </a:xfrm>
                </p:grpSpPr>
                <p:grpSp>
                  <p:nvGrpSpPr>
                    <p:cNvPr id="176" name="Gruppo 175">
                      <a:extLst>
                        <a:ext uri="{FF2B5EF4-FFF2-40B4-BE49-F238E27FC236}">
                          <a16:creationId xmlns:a16="http://schemas.microsoft.com/office/drawing/2014/main" id="{59F49E32-0B71-4676-8012-BA971DA2100F}"/>
                        </a:ext>
                      </a:extLst>
                    </p:cNvPr>
                    <p:cNvGrpSpPr/>
                    <p:nvPr userDrawn="1"/>
                  </p:nvGrpSpPr>
                  <p:grpSpPr>
                    <a:xfrm>
                      <a:off x="5388428" y="7173291"/>
                      <a:ext cx="1828800" cy="1828800"/>
                      <a:chOff x="5579044" y="7049770"/>
                      <a:chExt cx="1828800" cy="1828800"/>
                    </a:xfrm>
                  </p:grpSpPr>
                  <p:grpSp>
                    <p:nvGrpSpPr>
                      <p:cNvPr id="178" name="Gruppo 177">
                        <a:extLst>
                          <a:ext uri="{FF2B5EF4-FFF2-40B4-BE49-F238E27FC236}">
                            <a16:creationId xmlns:a16="http://schemas.microsoft.com/office/drawing/2014/main" id="{DF41FA5A-1504-4DC4-B514-00C377423E7C}"/>
                          </a:ext>
                        </a:extLst>
                      </p:cNvPr>
                      <p:cNvGrpSpPr/>
                      <p:nvPr userDrawn="1"/>
                    </p:nvGrpSpPr>
                    <p:grpSpPr>
                      <a:xfrm>
                        <a:off x="5579044" y="7049770"/>
                        <a:ext cx="1828800" cy="1828800"/>
                        <a:chOff x="5579044" y="7049770"/>
                        <a:chExt cx="1828800" cy="1828800"/>
                      </a:xfrm>
                    </p:grpSpPr>
                    <p:grpSp>
                      <p:nvGrpSpPr>
                        <p:cNvPr id="180" name="Gruppo 179">
                          <a:extLst>
                            <a:ext uri="{FF2B5EF4-FFF2-40B4-BE49-F238E27FC236}">
                              <a16:creationId xmlns:a16="http://schemas.microsoft.com/office/drawing/2014/main" id="{68B4610A-A91F-459F-A9C5-9FC624665516}"/>
                            </a:ext>
                          </a:extLst>
                        </p:cNvPr>
                        <p:cNvGrpSpPr/>
                        <p:nvPr userDrawn="1"/>
                      </p:nvGrpSpPr>
                      <p:grpSpPr>
                        <a:xfrm>
                          <a:off x="5579044" y="7049770"/>
                          <a:ext cx="1828800" cy="1828800"/>
                          <a:chOff x="5579044" y="7049770"/>
                          <a:chExt cx="1828800" cy="1828800"/>
                        </a:xfrm>
                      </p:grpSpPr>
                      <p:grpSp>
                        <p:nvGrpSpPr>
                          <p:cNvPr id="182" name="Gruppo 181">
                            <a:extLst>
                              <a:ext uri="{FF2B5EF4-FFF2-40B4-BE49-F238E27FC236}">
                                <a16:creationId xmlns:a16="http://schemas.microsoft.com/office/drawing/2014/main" id="{D794F6E3-A9E3-42A9-93AA-7B9E20AD922D}"/>
                              </a:ext>
                            </a:extLst>
                          </p:cNvPr>
                          <p:cNvGrpSpPr/>
                          <p:nvPr userDrawn="1"/>
                        </p:nvGrpSpPr>
                        <p:grpSpPr>
                          <a:xfrm>
                            <a:off x="5579044" y="7049770"/>
                            <a:ext cx="1828800" cy="1828800"/>
                            <a:chOff x="5579044" y="7049770"/>
                            <a:chExt cx="1828800" cy="1828800"/>
                          </a:xfrm>
                        </p:grpSpPr>
                        <p:sp>
                          <p:nvSpPr>
                            <p:cNvPr id="184" name="Oval 183">
                              <a:extLst>
                                <a:ext uri="{FF2B5EF4-FFF2-40B4-BE49-F238E27FC236}">
                                  <a16:creationId xmlns:a16="http://schemas.microsoft.com/office/drawing/2014/main" id="{90B634B0-4792-4A28-B92A-ACA35F177675}"/>
                                </a:ext>
                              </a:extLst>
                            </p:cNvPr>
                            <p:cNvSpPr/>
                            <p:nvPr userDrawn="1"/>
                          </p:nvSpPr>
                          <p:spPr>
                            <a:xfrm>
                              <a:off x="5579044" y="7049770"/>
                              <a:ext cx="1828800" cy="18288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85" name="Oval 184">
                              <a:extLst>
                                <a:ext uri="{FF2B5EF4-FFF2-40B4-BE49-F238E27FC236}">
                                  <a16:creationId xmlns:a16="http://schemas.microsoft.com/office/drawing/2014/main" id="{1B466310-2C61-42F1-81EB-2B5BF01B2267}"/>
                                </a:ext>
                              </a:extLst>
                            </p:cNvPr>
                            <p:cNvSpPr/>
                            <p:nvPr userDrawn="1"/>
                          </p:nvSpPr>
                          <p:spPr>
                            <a:xfrm>
                              <a:off x="5647624" y="7118350"/>
                              <a:ext cx="1691640" cy="16916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83" name="Oval 182">
                            <a:extLst>
                              <a:ext uri="{FF2B5EF4-FFF2-40B4-BE49-F238E27FC236}">
                                <a16:creationId xmlns:a16="http://schemas.microsoft.com/office/drawing/2014/main" id="{53A72A9A-79AE-4A89-8938-7A85E2248DE6}"/>
                              </a:ext>
                            </a:extLst>
                          </p:cNvPr>
                          <p:cNvSpPr/>
                          <p:nvPr userDrawn="1"/>
                        </p:nvSpPr>
                        <p:spPr>
                          <a:xfrm>
                            <a:off x="5716204" y="7186930"/>
                            <a:ext cx="1554480" cy="15544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81" name="Oval 180">
                          <a:extLst>
                            <a:ext uri="{FF2B5EF4-FFF2-40B4-BE49-F238E27FC236}">
                              <a16:creationId xmlns:a16="http://schemas.microsoft.com/office/drawing/2014/main" id="{02618DCD-5B83-4412-9D1A-968C246DCAC1}"/>
                            </a:ext>
                          </a:extLst>
                        </p:cNvPr>
                        <p:cNvSpPr/>
                        <p:nvPr userDrawn="1"/>
                      </p:nvSpPr>
                      <p:spPr>
                        <a:xfrm>
                          <a:off x="5784784" y="7255510"/>
                          <a:ext cx="1417320" cy="141732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79" name="Oval 178">
                        <a:extLst>
                          <a:ext uri="{FF2B5EF4-FFF2-40B4-BE49-F238E27FC236}">
                            <a16:creationId xmlns:a16="http://schemas.microsoft.com/office/drawing/2014/main" id="{29B173F9-A6EA-4B31-B4C6-3C8DE08F2F11}"/>
                          </a:ext>
                        </a:extLst>
                      </p:cNvPr>
                      <p:cNvSpPr/>
                      <p:nvPr userDrawn="1"/>
                    </p:nvSpPr>
                    <p:spPr>
                      <a:xfrm>
                        <a:off x="5853364" y="7324090"/>
                        <a:ext cx="1280160" cy="128016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77" name="Oval 176">
                      <a:extLst>
                        <a:ext uri="{FF2B5EF4-FFF2-40B4-BE49-F238E27FC236}">
                          <a16:creationId xmlns:a16="http://schemas.microsoft.com/office/drawing/2014/main" id="{466DB0E2-4B80-4A09-8BCA-9432E1E1DAE3}"/>
                        </a:ext>
                      </a:extLst>
                    </p:cNvPr>
                    <p:cNvSpPr/>
                    <p:nvPr userDrawn="1"/>
                  </p:nvSpPr>
                  <p:spPr>
                    <a:xfrm>
                      <a:off x="5731328" y="7516191"/>
                      <a:ext cx="1143000" cy="11430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74" name="Oval 173">
                    <a:extLst>
                      <a:ext uri="{FF2B5EF4-FFF2-40B4-BE49-F238E27FC236}">
                        <a16:creationId xmlns:a16="http://schemas.microsoft.com/office/drawing/2014/main" id="{20D2F087-D77F-4913-922E-014FB9DEE63E}"/>
                      </a:ext>
                    </a:extLst>
                  </p:cNvPr>
                  <p:cNvSpPr/>
                  <p:nvPr userDrawn="1"/>
                </p:nvSpPr>
                <p:spPr>
                  <a:xfrm>
                    <a:off x="5799908" y="7584771"/>
                    <a:ext cx="1005840" cy="10058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66" name="Oval 165">
                  <a:extLst>
                    <a:ext uri="{FF2B5EF4-FFF2-40B4-BE49-F238E27FC236}">
                      <a16:creationId xmlns:a16="http://schemas.microsoft.com/office/drawing/2014/main" id="{DD44EC19-A244-4489-9CB8-0361CFBFD02F}"/>
                    </a:ext>
                  </a:extLst>
                </p:cNvPr>
                <p:cNvSpPr/>
                <p:nvPr userDrawn="1"/>
              </p:nvSpPr>
              <p:spPr>
                <a:xfrm>
                  <a:off x="5841984" y="7952850"/>
                  <a:ext cx="868680" cy="8686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67" name="Oval 166">
                  <a:extLst>
                    <a:ext uri="{FF2B5EF4-FFF2-40B4-BE49-F238E27FC236}">
                      <a16:creationId xmlns:a16="http://schemas.microsoft.com/office/drawing/2014/main" id="{C5C029E7-6D6D-4D14-8D8E-E407011AF097}"/>
                    </a:ext>
                  </a:extLst>
                </p:cNvPr>
                <p:cNvSpPr/>
                <p:nvPr userDrawn="1"/>
              </p:nvSpPr>
              <p:spPr>
                <a:xfrm>
                  <a:off x="5910564" y="8021430"/>
                  <a:ext cx="731520" cy="73152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69" name="Oval 168">
                  <a:extLst>
                    <a:ext uri="{FF2B5EF4-FFF2-40B4-BE49-F238E27FC236}">
                      <a16:creationId xmlns:a16="http://schemas.microsoft.com/office/drawing/2014/main" id="{4A74D8A7-ACD3-40A3-918D-46DF99BF9F3E}"/>
                    </a:ext>
                  </a:extLst>
                </p:cNvPr>
                <p:cNvSpPr/>
                <p:nvPr userDrawn="1"/>
              </p:nvSpPr>
              <p:spPr>
                <a:xfrm>
                  <a:off x="5979144" y="8090010"/>
                  <a:ext cx="594360" cy="59436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71" name="Oval 170">
                  <a:extLst>
                    <a:ext uri="{FF2B5EF4-FFF2-40B4-BE49-F238E27FC236}">
                      <a16:creationId xmlns:a16="http://schemas.microsoft.com/office/drawing/2014/main" id="{9C994ED9-5124-452B-986B-4782056BCFB3}"/>
                    </a:ext>
                  </a:extLst>
                </p:cNvPr>
                <p:cNvSpPr/>
                <p:nvPr userDrawn="1"/>
              </p:nvSpPr>
              <p:spPr>
                <a:xfrm>
                  <a:off x="6047724" y="8158590"/>
                  <a:ext cx="457200" cy="4572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sp>
              <p:nvSpPr>
                <p:cNvPr id="172" name="Oval 171">
                  <a:extLst>
                    <a:ext uri="{FF2B5EF4-FFF2-40B4-BE49-F238E27FC236}">
                      <a16:creationId xmlns:a16="http://schemas.microsoft.com/office/drawing/2014/main" id="{8ADCBFB4-9F0A-40FB-A585-2728254E0A7C}"/>
                    </a:ext>
                  </a:extLst>
                </p:cNvPr>
                <p:cNvSpPr/>
                <p:nvPr userDrawn="1"/>
              </p:nvSpPr>
              <p:spPr>
                <a:xfrm>
                  <a:off x="6116304" y="8227170"/>
                  <a:ext cx="320040" cy="3200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164" name="Oval 163">
                <a:extLst>
                  <a:ext uri="{FF2B5EF4-FFF2-40B4-BE49-F238E27FC236}">
                    <a16:creationId xmlns:a16="http://schemas.microsoft.com/office/drawing/2014/main" id="{42E049E2-81A6-45F8-BA9F-DEA21400B1AD}"/>
                  </a:ext>
                </a:extLst>
              </p:cNvPr>
              <p:cNvSpPr/>
              <p:nvPr userDrawn="1"/>
            </p:nvSpPr>
            <p:spPr>
              <a:xfrm>
                <a:off x="6184884" y="8295750"/>
                <a:ext cx="182880" cy="1828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r>
                  <a:rPr lang="it-IT"/>
                  <a:t> </a:t>
                </a:r>
              </a:p>
            </p:txBody>
          </p:sp>
        </p:grpSp>
        <p:sp>
          <p:nvSpPr>
            <p:cNvPr id="67" name="Freeform: Shape 66">
              <a:extLst>
                <a:ext uri="{FF2B5EF4-FFF2-40B4-BE49-F238E27FC236}">
                  <a16:creationId xmlns:a16="http://schemas.microsoft.com/office/drawing/2014/main" id="{75F20D6C-6085-4D3F-9186-6895908C97B9}"/>
                </a:ext>
              </a:extLst>
            </p:cNvPr>
            <p:cNvSpPr/>
            <p:nvPr userDrawn="1"/>
          </p:nvSpPr>
          <p:spPr>
            <a:xfrm rot="16200000">
              <a:off x="506891" y="5335524"/>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71" name="Rectangle 70">
              <a:extLst>
                <a:ext uri="{FF2B5EF4-FFF2-40B4-BE49-F238E27FC236}">
                  <a16:creationId xmlns:a16="http://schemas.microsoft.com/office/drawing/2014/main" id="{BC56BE23-DE49-4D55-A6A0-DFE2A870120D}"/>
                </a:ext>
              </a:extLst>
            </p:cNvPr>
            <p:cNvSpPr/>
            <p:nvPr userDrawn="1"/>
          </p:nvSpPr>
          <p:spPr>
            <a:xfrm>
              <a:off x="2028658" y="6089528"/>
              <a:ext cx="2049251" cy="7684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75" name="Oval 74">
              <a:extLst>
                <a:ext uri="{FF2B5EF4-FFF2-40B4-BE49-F238E27FC236}">
                  <a16:creationId xmlns:a16="http://schemas.microsoft.com/office/drawing/2014/main" id="{BCF3BD55-FF25-4CA9-8016-81AEB8AA43E8}"/>
                </a:ext>
              </a:extLst>
            </p:cNvPr>
            <p:cNvSpPr/>
            <p:nvPr userDrawn="1"/>
          </p:nvSpPr>
          <p:spPr>
            <a:xfrm>
              <a:off x="3838078" y="1859479"/>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cxnSp>
          <p:nvCxnSpPr>
            <p:cNvPr id="77" name="Connettore diritto 76">
              <a:extLst>
                <a:ext uri="{FF2B5EF4-FFF2-40B4-BE49-F238E27FC236}">
                  <a16:creationId xmlns:a16="http://schemas.microsoft.com/office/drawing/2014/main" id="{DE09EA6C-7AC2-47BE-95B8-4D3412867BA5}"/>
                </a:ext>
              </a:extLst>
            </p:cNvPr>
            <p:cNvCxnSpPr>
              <a:cxnSpLocks/>
            </p:cNvCxnSpPr>
            <p:nvPr userDrawn="1"/>
          </p:nvCxnSpPr>
          <p:spPr>
            <a:xfrm flipV="1">
              <a:off x="0" y="1990665"/>
              <a:ext cx="4023360" cy="33894"/>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974771" y="576943"/>
            <a:ext cx="6449786" cy="2785508"/>
          </a:xfrm>
        </p:spPr>
        <p:txBody>
          <a:bodyPr rtlCol="0" anchor="b">
            <a:normAutofit/>
          </a:bodyPr>
          <a:lstStyle>
            <a:lvl1pPr algn="l">
              <a:defRPr lang="it-IT" sz="4800" cap="all" baseline="0">
                <a:solidFill>
                  <a:schemeClr val="tx2"/>
                </a:solidFill>
              </a:defRPr>
            </a:lvl1pPr>
          </a:lstStyle>
          <a:p>
            <a:pPr rtl="0"/>
            <a:r>
              <a:rPr lang="it-IT"/>
              <a:t>Fare clic per AGGIUNGERE IL TITOLO</a:t>
            </a:r>
          </a:p>
        </p:txBody>
      </p:sp>
      <p:sp>
        <p:nvSpPr>
          <p:cNvPr id="3" name="Sottotitolo 2">
            <a:extLst>
              <a:ext uri="{FF2B5EF4-FFF2-40B4-BE49-F238E27FC236}">
                <a16:creationId xmlns:a16="http://schemas.microsoft.com/office/drawing/2014/main" id="{EB00591F-8CE8-B626-C81A-6C960B2BAECA}"/>
              </a:ext>
            </a:extLst>
          </p:cNvPr>
          <p:cNvSpPr>
            <a:spLocks noGrp="1"/>
          </p:cNvSpPr>
          <p:nvPr>
            <p:ph type="subTitle" idx="1" hasCustomPrompt="1"/>
          </p:nvPr>
        </p:nvSpPr>
        <p:spPr>
          <a:xfrm>
            <a:off x="4974772" y="3373686"/>
            <a:ext cx="6449785" cy="1029586"/>
          </a:xfrm>
        </p:spPr>
        <p:txBody>
          <a:bodyPr rtlCol="0">
            <a:normAutofit/>
          </a:bodyPr>
          <a:lstStyle>
            <a:lvl1pPr marL="0" indent="0" algn="l">
              <a:lnSpc>
                <a:spcPct val="150000"/>
              </a:lnSpc>
              <a:spcBef>
                <a:spcPts val="0"/>
              </a:spcBef>
              <a:buNone/>
              <a:defRPr lang="it-IT" sz="2400">
                <a:solidFill>
                  <a:schemeClr val="tx2"/>
                </a:solidFill>
              </a:defRPr>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a:t>Fare clic per inserire il sottotitolo</a:t>
            </a:r>
          </a:p>
        </p:txBody>
      </p:sp>
      <p:sp>
        <p:nvSpPr>
          <p:cNvPr id="192" name="Segnaposto data 3">
            <a:extLst>
              <a:ext uri="{FF2B5EF4-FFF2-40B4-BE49-F238E27FC236}">
                <a16:creationId xmlns:a16="http://schemas.microsoft.com/office/drawing/2014/main" id="{2837477B-3D20-4982-86AF-91100FE408D3}"/>
              </a:ext>
            </a:extLst>
          </p:cNvPr>
          <p:cNvSpPr>
            <a:spLocks noGrp="1"/>
          </p:cNvSpPr>
          <p:nvPr>
            <p:ph type="dt" sz="half" idx="10"/>
          </p:nvPr>
        </p:nvSpPr>
        <p:spPr>
          <a:xfrm>
            <a:off x="7519821" y="6353175"/>
            <a:ext cx="1097280" cy="365125"/>
          </a:xfrm>
        </p:spPr>
        <p:txBody>
          <a:bodyPr rtlCol="0"/>
          <a:lstStyle>
            <a:lvl1pPr>
              <a:defRPr lang="it-IT">
                <a:solidFill>
                  <a:schemeClr val="bg1"/>
                </a:solidFill>
              </a:defRPr>
            </a:lvl1pPr>
          </a:lstStyle>
          <a:p>
            <a:pPr rtl="0"/>
            <a:fld id="{14095763-1E34-4F55-A974-FBC38347CA78}" type="datetime1">
              <a:rPr lang="it-IT" smtClean="0"/>
              <a:t>10/06/2024</a:t>
            </a:fld>
            <a:endParaRPr lang="it-IT" dirty="0"/>
          </a:p>
        </p:txBody>
      </p:sp>
      <p:sp>
        <p:nvSpPr>
          <p:cNvPr id="193" name="Segnaposto piè di pagina 4">
            <a:extLst>
              <a:ext uri="{FF2B5EF4-FFF2-40B4-BE49-F238E27FC236}">
                <a16:creationId xmlns:a16="http://schemas.microsoft.com/office/drawing/2014/main" id="{B6E38A1E-AF37-4A09-9B69-65397A079362}"/>
              </a:ext>
            </a:extLst>
          </p:cNvPr>
          <p:cNvSpPr>
            <a:spLocks noGrp="1"/>
          </p:cNvSpPr>
          <p:nvPr>
            <p:ph type="ftr" sz="quarter" idx="11"/>
          </p:nvPr>
        </p:nvSpPr>
        <p:spPr>
          <a:xfrm>
            <a:off x="8727198" y="6350000"/>
            <a:ext cx="2286000" cy="365125"/>
          </a:xfrm>
        </p:spPr>
        <p:txBody>
          <a:bodyPr rtlCol="0"/>
          <a:lstStyle>
            <a:lvl1pPr>
              <a:defRPr lang="it-IT">
                <a:solidFill>
                  <a:schemeClr val="bg1"/>
                </a:solidFill>
              </a:defRPr>
            </a:lvl1pPr>
          </a:lstStyle>
          <a:p>
            <a:pPr rtl="0"/>
            <a:r>
              <a:rPr lang="it-IT"/>
              <a:t>Titolo presentazione</a:t>
            </a:r>
            <a:endParaRPr lang="it-IT" dirty="0"/>
          </a:p>
        </p:txBody>
      </p:sp>
      <p:sp>
        <p:nvSpPr>
          <p:cNvPr id="194" name="Segnaposto numero diapositiva 5">
            <a:extLst>
              <a:ext uri="{FF2B5EF4-FFF2-40B4-BE49-F238E27FC236}">
                <a16:creationId xmlns:a16="http://schemas.microsoft.com/office/drawing/2014/main" id="{FB77B535-C760-4E32-8A7E-BF9AD08BBC39}"/>
              </a:ext>
            </a:extLst>
          </p:cNvPr>
          <p:cNvSpPr>
            <a:spLocks noGrp="1"/>
          </p:cNvSpPr>
          <p:nvPr>
            <p:ph type="sldNum" sz="quarter" idx="12"/>
          </p:nvPr>
        </p:nvSpPr>
        <p:spPr>
          <a:xfrm>
            <a:off x="11123295" y="6352847"/>
            <a:ext cx="457200" cy="365125"/>
          </a:xfrm>
        </p:spPr>
        <p:txBody>
          <a:bodyPr rtlCol="0"/>
          <a:lstStyle>
            <a:lvl1pPr>
              <a:defRPr lang="it-IT">
                <a:solidFill>
                  <a:schemeClr val="bg1"/>
                </a:solidFill>
              </a:defRPr>
            </a:lvl1pPr>
          </a:lstStyle>
          <a:p>
            <a:pPr rtl="0"/>
            <a:fld id="{B5CEABB6-07DC-46E8-9B57-56EC44A396E5}" type="slidenum">
              <a:rPr lang="it-IT" smtClean="0"/>
              <a:pPr/>
              <a:t>‹N›</a:t>
            </a:fld>
            <a:endParaRPr lang="it-IT" dirty="0"/>
          </a:p>
        </p:txBody>
      </p:sp>
    </p:spTree>
    <p:extLst>
      <p:ext uri="{BB962C8B-B14F-4D97-AF65-F5344CB8AC3E}">
        <p14:creationId xmlns:p14="http://schemas.microsoft.com/office/powerpoint/2010/main" val="64770521"/>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5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ue contenuti 1">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ACA106-0FC3-4FE9-9338-4AC3D15608E5}"/>
              </a:ext>
            </a:extLst>
          </p:cNvPr>
          <p:cNvSpPr>
            <a:spLocks noGrp="1"/>
          </p:cNvSpPr>
          <p:nvPr>
            <p:ph type="title" hasCustomPrompt="1"/>
          </p:nvPr>
        </p:nvSpPr>
        <p:spPr>
          <a:xfrm>
            <a:off x="771736" y="896112"/>
            <a:ext cx="9389288" cy="1362456"/>
          </a:xfrm>
        </p:spPr>
        <p:txBody>
          <a:bodyPr rtlCol="0" anchor="t" anchorCtr="0"/>
          <a:lstStyle>
            <a:lvl1pPr>
              <a:defRPr lang="it-IT" cap="all" baseline="0">
                <a:solidFill>
                  <a:schemeClr val="accent1"/>
                </a:solidFill>
              </a:defRPr>
            </a:lvl1pPr>
          </a:lstStyle>
          <a:p>
            <a:pPr rtl="0"/>
            <a:r>
              <a:rPr lang="it-IT"/>
              <a:t>FAI CLIC PER AGGIUNGERE IL TITOLO</a:t>
            </a:r>
          </a:p>
        </p:txBody>
      </p:sp>
      <p:grpSp>
        <p:nvGrpSpPr>
          <p:cNvPr id="5" name="Gruppo 4">
            <a:extLst>
              <a:ext uri="{FF2B5EF4-FFF2-40B4-BE49-F238E27FC236}">
                <a16:creationId xmlns:a16="http://schemas.microsoft.com/office/drawing/2014/main" id="{E88DF45F-9FEA-47BE-AC15-52BE148E1814}"/>
              </a:ext>
              <a:ext uri="{C183D7F6-B498-43B3-948B-1728B52AA6E4}">
                <adec:decorative xmlns:adec="http://schemas.microsoft.com/office/drawing/2017/decorative" val="1"/>
              </a:ext>
            </a:extLst>
          </p:cNvPr>
          <p:cNvGrpSpPr/>
          <p:nvPr userDrawn="1"/>
        </p:nvGrpSpPr>
        <p:grpSpPr>
          <a:xfrm>
            <a:off x="11239499" y="0"/>
            <a:ext cx="1015984" cy="6858000"/>
            <a:chOff x="11239499" y="0"/>
            <a:chExt cx="1015984" cy="6858000"/>
          </a:xfrm>
        </p:grpSpPr>
        <p:sp>
          <p:nvSpPr>
            <p:cNvPr id="8" name="Rectangle 7">
              <a:extLst>
                <a:ext uri="{FF2B5EF4-FFF2-40B4-BE49-F238E27FC236}">
                  <a16:creationId xmlns:a16="http://schemas.microsoft.com/office/drawing/2014/main" id="{9C51E8B0-FB58-4BB5-9CDA-4A1B4DBC5E90}"/>
                </a:ext>
              </a:extLst>
            </p:cNvPr>
            <p:cNvSpPr/>
            <p:nvPr userDrawn="1"/>
          </p:nvSpPr>
          <p:spPr>
            <a:xfrm>
              <a:off x="11240499" y="4828032"/>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9" name="Rectangle 8">
              <a:extLst>
                <a:ext uri="{FF2B5EF4-FFF2-40B4-BE49-F238E27FC236}">
                  <a16:creationId xmlns:a16="http://schemas.microsoft.com/office/drawing/2014/main" id="{3548A0B2-480B-4F04-B7B5-67A328B174D1}"/>
                </a:ext>
              </a:extLst>
            </p:cNvPr>
            <p:cNvSpPr/>
            <p:nvPr userDrawn="1"/>
          </p:nvSpPr>
          <p:spPr>
            <a:xfrm>
              <a:off x="11240499"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0" name="Rectangle 9">
              <a:extLst>
                <a:ext uri="{FF2B5EF4-FFF2-40B4-BE49-F238E27FC236}">
                  <a16:creationId xmlns:a16="http://schemas.microsoft.com/office/drawing/2014/main" id="{F60A19E0-B2DF-4E35-AD7A-80B5C429C6C1}"/>
                </a:ext>
              </a:extLst>
            </p:cNvPr>
            <p:cNvSpPr/>
            <p:nvPr userDrawn="1"/>
          </p:nvSpPr>
          <p:spPr>
            <a:xfrm>
              <a:off x="11240499"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2" name="Immagine 11" descr="Motivo a strisce in bianco e nero&#10;&#10;Descrizione generata automaticamente con affidabilità bassa">
              <a:extLst>
                <a:ext uri="{FF2B5EF4-FFF2-40B4-BE49-F238E27FC236}">
                  <a16:creationId xmlns:a16="http://schemas.microsoft.com/office/drawing/2014/main" id="{9C1C8F39-77F2-4753-A57A-2FD46715F2A6}"/>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10777681" y="552957"/>
              <a:ext cx="1828800" cy="905164"/>
            </a:xfrm>
            <a:prstGeom prst="rect">
              <a:avLst/>
            </a:prstGeom>
          </p:spPr>
        </p:pic>
        <p:sp>
          <p:nvSpPr>
            <p:cNvPr id="14" name="Rectangle 13">
              <a:extLst>
                <a:ext uri="{FF2B5EF4-FFF2-40B4-BE49-F238E27FC236}">
                  <a16:creationId xmlns:a16="http://schemas.microsoft.com/office/drawing/2014/main" id="{0A6AF7B2-2B49-4313-AA4E-3FD77CF46A04}"/>
                </a:ext>
              </a:extLst>
            </p:cNvPr>
            <p:cNvSpPr/>
            <p:nvPr userDrawn="1"/>
          </p:nvSpPr>
          <p:spPr>
            <a:xfrm>
              <a:off x="11240499"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26" name="Elemento grafico 25">
              <a:extLst>
                <a:ext uri="{FF2B5EF4-FFF2-40B4-BE49-F238E27FC236}">
                  <a16:creationId xmlns:a16="http://schemas.microsoft.com/office/drawing/2014/main" id="{E9AA5A01-9E59-4C92-9634-32DB51F9182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6200000">
              <a:off x="10880040" y="5394960"/>
              <a:ext cx="1828800" cy="914400"/>
            </a:xfrm>
            <a:prstGeom prst="rect">
              <a:avLst/>
            </a:prstGeom>
          </p:spPr>
        </p:pic>
        <p:sp>
          <p:nvSpPr>
            <p:cNvPr id="16" name="Freeform: Shape 15">
              <a:extLst>
                <a:ext uri="{FF2B5EF4-FFF2-40B4-BE49-F238E27FC236}">
                  <a16:creationId xmlns:a16="http://schemas.microsoft.com/office/drawing/2014/main" id="{1D3A8643-F793-41FD-AA08-DC814719C40C}"/>
                </a:ext>
              </a:extLst>
            </p:cNvPr>
            <p:cNvSpPr/>
            <p:nvPr userDrawn="1"/>
          </p:nvSpPr>
          <p:spPr>
            <a:xfrm>
              <a:off x="11250235" y="4949368"/>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pic>
          <p:nvPicPr>
            <p:cNvPr id="31" name="Elemento grafico 30">
              <a:extLst>
                <a:ext uri="{FF2B5EF4-FFF2-40B4-BE49-F238E27FC236}">
                  <a16:creationId xmlns:a16="http://schemas.microsoft.com/office/drawing/2014/main" id="{F50D01F0-AD27-490F-8044-37B2D9E2332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5400000">
              <a:off x="10793035" y="3391083"/>
              <a:ext cx="1828800" cy="914400"/>
            </a:xfrm>
            <a:prstGeom prst="rect">
              <a:avLst/>
            </a:prstGeom>
          </p:spPr>
        </p:pic>
      </p:grpSp>
      <p:sp>
        <p:nvSpPr>
          <p:cNvPr id="32" name="Segnaposto data 3">
            <a:extLst>
              <a:ext uri="{FF2B5EF4-FFF2-40B4-BE49-F238E27FC236}">
                <a16:creationId xmlns:a16="http://schemas.microsoft.com/office/drawing/2014/main" id="{417A4AF6-C906-4001-BDD2-33E116318583}"/>
              </a:ext>
            </a:extLst>
          </p:cNvPr>
          <p:cNvSpPr>
            <a:spLocks noGrp="1"/>
          </p:cNvSpPr>
          <p:nvPr>
            <p:ph type="dt" sz="half" idx="10"/>
          </p:nvPr>
        </p:nvSpPr>
        <p:spPr>
          <a:xfrm>
            <a:off x="771735" y="6353175"/>
            <a:ext cx="1097280" cy="365125"/>
          </a:xfrm>
        </p:spPr>
        <p:txBody>
          <a:bodyPr rtlCol="0"/>
          <a:lstStyle>
            <a:lvl1pPr>
              <a:defRPr lang="it-IT">
                <a:solidFill>
                  <a:schemeClr val="tx1">
                    <a:lumMod val="75000"/>
                    <a:lumOff val="25000"/>
                  </a:schemeClr>
                </a:solidFill>
              </a:defRPr>
            </a:lvl1pPr>
          </a:lstStyle>
          <a:p>
            <a:pPr rtl="0"/>
            <a:fld id="{5FD328E9-7DAD-4F79-8FA0-40FEA8F9722C}" type="datetime1">
              <a:rPr lang="it-IT" smtClean="0"/>
              <a:t>10/06/2024</a:t>
            </a:fld>
            <a:endParaRPr lang="it-IT" dirty="0"/>
          </a:p>
        </p:txBody>
      </p:sp>
      <p:sp>
        <p:nvSpPr>
          <p:cNvPr id="33" name="Segnaposto piè di pagina 4">
            <a:extLst>
              <a:ext uri="{FF2B5EF4-FFF2-40B4-BE49-F238E27FC236}">
                <a16:creationId xmlns:a16="http://schemas.microsoft.com/office/drawing/2014/main" id="{5D94E674-98A0-4C77-80E5-084E3946B242}"/>
              </a:ext>
            </a:extLst>
          </p:cNvPr>
          <p:cNvSpPr>
            <a:spLocks noGrp="1"/>
          </p:cNvSpPr>
          <p:nvPr>
            <p:ph type="ftr" sz="quarter" idx="11"/>
          </p:nvPr>
        </p:nvSpPr>
        <p:spPr>
          <a:xfrm>
            <a:off x="5424487" y="6350000"/>
            <a:ext cx="2286000" cy="365125"/>
          </a:xfrm>
        </p:spPr>
        <p:txBody>
          <a:bodyPr rtlCol="0"/>
          <a:lstStyle>
            <a:lvl1pPr>
              <a:defRPr lang="it-IT">
                <a:solidFill>
                  <a:schemeClr val="tx1">
                    <a:lumMod val="75000"/>
                    <a:lumOff val="25000"/>
                  </a:schemeClr>
                </a:solidFill>
              </a:defRPr>
            </a:lvl1pPr>
          </a:lstStyle>
          <a:p>
            <a:pPr rtl="0"/>
            <a:r>
              <a:rPr lang="it-IT"/>
              <a:t>Titolo presentazione</a:t>
            </a:r>
            <a:endParaRPr lang="it-IT" dirty="0"/>
          </a:p>
        </p:txBody>
      </p:sp>
      <p:sp>
        <p:nvSpPr>
          <p:cNvPr id="34" name="Segnaposto numero diapositiva 5">
            <a:extLst>
              <a:ext uri="{FF2B5EF4-FFF2-40B4-BE49-F238E27FC236}">
                <a16:creationId xmlns:a16="http://schemas.microsoft.com/office/drawing/2014/main" id="{36214990-C58C-4D62-9381-40A242460690}"/>
              </a:ext>
            </a:extLst>
          </p:cNvPr>
          <p:cNvSpPr>
            <a:spLocks noGrp="1"/>
          </p:cNvSpPr>
          <p:nvPr>
            <p:ph type="sldNum" sz="quarter" idx="12"/>
          </p:nvPr>
        </p:nvSpPr>
        <p:spPr>
          <a:xfrm>
            <a:off x="11123295" y="6356350"/>
            <a:ext cx="457200" cy="365125"/>
          </a:xfrm>
        </p:spPr>
        <p:txBody>
          <a:bodyPr rtlCol="0"/>
          <a:lstStyle>
            <a:lvl1pPr>
              <a:defRPr lang="it-IT">
                <a:solidFill>
                  <a:schemeClr val="bg1"/>
                </a:solidFill>
              </a:defRPr>
            </a:lvl1pPr>
          </a:lstStyle>
          <a:p>
            <a:pPr rtl="0"/>
            <a:fld id="{B5CEABB6-07DC-46E8-9B57-56EC44A396E5}" type="slidenum">
              <a:rPr lang="it-IT" smtClean="0"/>
              <a:pPr/>
              <a:t>‹N›</a:t>
            </a:fld>
            <a:endParaRPr lang="it-IT" dirty="0"/>
          </a:p>
        </p:txBody>
      </p:sp>
      <p:sp>
        <p:nvSpPr>
          <p:cNvPr id="6" name="Segnaposto contenuto 2">
            <a:extLst>
              <a:ext uri="{FF2B5EF4-FFF2-40B4-BE49-F238E27FC236}">
                <a16:creationId xmlns:a16="http://schemas.microsoft.com/office/drawing/2014/main" id="{B135D7B7-20E9-ADCF-4417-B443AF3112FC}"/>
              </a:ext>
            </a:extLst>
          </p:cNvPr>
          <p:cNvSpPr>
            <a:spLocks noGrp="1"/>
          </p:cNvSpPr>
          <p:nvPr>
            <p:ph sz="half" idx="14" hasCustomPrompt="1"/>
          </p:nvPr>
        </p:nvSpPr>
        <p:spPr>
          <a:xfrm>
            <a:off x="771734" y="2590800"/>
            <a:ext cx="4515035" cy="3505200"/>
          </a:xfrm>
        </p:spPr>
        <p:txBody>
          <a:bodyPr rtlCol="0">
            <a:normAutofit/>
          </a:bodyPr>
          <a:lstStyle>
            <a:lvl1pPr marL="0" indent="0">
              <a:lnSpc>
                <a:spcPts val="2000"/>
              </a:lnSpc>
              <a:buFont typeface="Arial" panose="020B0604020202020204" pitchFamily="34" charset="0"/>
              <a:buNone/>
              <a:defRPr lang="it-IT" sz="1800"/>
            </a:lvl1pPr>
            <a:lvl2pPr marL="457200">
              <a:lnSpc>
                <a:spcPts val="2000"/>
              </a:lnSpc>
              <a:defRPr lang="it-IT" sz="1800"/>
            </a:lvl2pPr>
            <a:lvl3pPr marL="914400">
              <a:lnSpc>
                <a:spcPts val="2000"/>
              </a:lnSpc>
              <a:defRPr lang="it-IT" sz="1800"/>
            </a:lvl3pPr>
            <a:lvl4pPr marL="1371600">
              <a:lnSpc>
                <a:spcPts val="2000"/>
              </a:lnSpc>
              <a:defRPr lang="it-IT" sz="1800"/>
            </a:lvl4pPr>
            <a:lvl5pPr marL="1828800">
              <a:lnSpc>
                <a:spcPts val="2000"/>
              </a:lnSpc>
              <a:defRPr lang="it-IT" sz="1800"/>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7" name="Segnaposto contenuto 2">
            <a:extLst>
              <a:ext uri="{FF2B5EF4-FFF2-40B4-BE49-F238E27FC236}">
                <a16:creationId xmlns:a16="http://schemas.microsoft.com/office/drawing/2014/main" id="{5D4468C5-0B68-8408-80C5-F8681CA98918}"/>
              </a:ext>
            </a:extLst>
          </p:cNvPr>
          <p:cNvSpPr>
            <a:spLocks noGrp="1"/>
          </p:cNvSpPr>
          <p:nvPr>
            <p:ph sz="half" idx="15" hasCustomPrompt="1"/>
          </p:nvPr>
        </p:nvSpPr>
        <p:spPr>
          <a:xfrm>
            <a:off x="5645989" y="2590800"/>
            <a:ext cx="4515035" cy="3505200"/>
          </a:xfrm>
        </p:spPr>
        <p:txBody>
          <a:bodyPr rtlCol="0">
            <a:normAutofit/>
          </a:bodyPr>
          <a:lstStyle>
            <a:lvl1pPr marL="0" indent="0">
              <a:lnSpc>
                <a:spcPts val="2000"/>
              </a:lnSpc>
              <a:buFont typeface="Arial" panose="020B0604020202020204" pitchFamily="34" charset="0"/>
              <a:buNone/>
              <a:defRPr lang="it-IT" sz="1800"/>
            </a:lvl1pPr>
            <a:lvl2pPr marL="457200">
              <a:lnSpc>
                <a:spcPts val="2000"/>
              </a:lnSpc>
              <a:defRPr lang="it-IT" sz="1800"/>
            </a:lvl2pPr>
            <a:lvl3pPr marL="914400">
              <a:lnSpc>
                <a:spcPts val="2000"/>
              </a:lnSpc>
              <a:defRPr lang="it-IT" sz="1800"/>
            </a:lvl3pPr>
            <a:lvl4pPr marL="1371600">
              <a:lnSpc>
                <a:spcPts val="2000"/>
              </a:lnSpc>
              <a:defRPr lang="it-IT" sz="1800"/>
            </a:lvl4pPr>
            <a:lvl5pPr marL="1828800">
              <a:lnSpc>
                <a:spcPts val="2000"/>
              </a:lnSpc>
              <a:defRPr lang="it-IT" sz="1800"/>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spTree>
    <p:extLst>
      <p:ext uri="{BB962C8B-B14F-4D97-AF65-F5344CB8AC3E}">
        <p14:creationId xmlns:p14="http://schemas.microsoft.com/office/powerpoint/2010/main" val="988813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ue contenuti 2">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26" name="Elemento grafico 25">
            <a:extLst>
              <a:ext uri="{FF2B5EF4-FFF2-40B4-BE49-F238E27FC236}">
                <a16:creationId xmlns:a16="http://schemas.microsoft.com/office/drawing/2014/main" id="{E1BC9BFE-80C0-4DA9-92DB-070C41E412B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8097646">
            <a:off x="403102" y="-983359"/>
            <a:ext cx="2029968" cy="2029968"/>
          </a:xfrm>
          <a:prstGeom prst="rect">
            <a:avLst/>
          </a:prstGeom>
        </p:spPr>
      </p:pic>
      <p:sp>
        <p:nvSpPr>
          <p:cNvPr id="8" name="Rettangolo 23">
            <a:extLst>
              <a:ext uri="{FF2B5EF4-FFF2-40B4-BE49-F238E27FC236}">
                <a16:creationId xmlns:a16="http://schemas.microsoft.com/office/drawing/2014/main" id="{F5ED01E4-35BF-4165-86B2-E3BDFD91DEE3}"/>
              </a:ext>
              <a:ext uri="{C183D7F6-B498-43B3-948B-1728B52AA6E4}">
                <adec:decorative xmlns:adec="http://schemas.microsoft.com/office/drawing/2017/decorative" val="1"/>
              </a:ext>
            </a:extLst>
          </p:cNvPr>
          <p:cNvSpPr/>
          <p:nvPr userDrawn="1"/>
        </p:nvSpPr>
        <p:spPr>
          <a:xfrm rot="13508190">
            <a:off x="-1025089" y="45822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9" name="Elemento grafico 8">
            <a:extLst>
              <a:ext uri="{FF2B5EF4-FFF2-40B4-BE49-F238E27FC236}">
                <a16:creationId xmlns:a16="http://schemas.microsoft.com/office/drawing/2014/main" id="{B7E6DD28-C71B-4484-973A-D12A27730009}"/>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8902533">
            <a:off x="407892" y="1900474"/>
            <a:ext cx="2029968" cy="2029968"/>
          </a:xfrm>
          <a:prstGeom prst="rect">
            <a:avLst/>
          </a:prstGeom>
        </p:spPr>
      </p:pic>
      <p:sp>
        <p:nvSpPr>
          <p:cNvPr id="11" name="Rettangolo 23">
            <a:extLst>
              <a:ext uri="{FF2B5EF4-FFF2-40B4-BE49-F238E27FC236}">
                <a16:creationId xmlns:a16="http://schemas.microsoft.com/office/drawing/2014/main" id="{AB403917-256D-4254-A12F-F8BD19470C42}"/>
              </a:ext>
              <a:ext uri="{C183D7F6-B498-43B3-948B-1728B52AA6E4}">
                <adec:decorative xmlns:adec="http://schemas.microsoft.com/office/drawing/2017/decorative" val="1"/>
              </a:ext>
            </a:extLst>
          </p:cNvPr>
          <p:cNvSpPr/>
          <p:nvPr userDrawn="1"/>
        </p:nvSpPr>
        <p:spPr>
          <a:xfrm rot="18900000">
            <a:off x="413443" y="1923515"/>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2" name="Elemento grafico 11">
            <a:extLst>
              <a:ext uri="{FF2B5EF4-FFF2-40B4-BE49-F238E27FC236}">
                <a16:creationId xmlns:a16="http://schemas.microsoft.com/office/drawing/2014/main" id="{EB06A536-5FCB-4761-9EFF-D54BE44B1FD9}"/>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708786">
            <a:off x="-1021285" y="3355869"/>
            <a:ext cx="2029968" cy="2029968"/>
          </a:xfrm>
          <a:prstGeom prst="rect">
            <a:avLst/>
          </a:prstGeom>
        </p:spPr>
      </p:pic>
      <p:pic>
        <p:nvPicPr>
          <p:cNvPr id="13" name="Elemento grafico 12">
            <a:extLst>
              <a:ext uri="{FF2B5EF4-FFF2-40B4-BE49-F238E27FC236}">
                <a16:creationId xmlns:a16="http://schemas.microsoft.com/office/drawing/2014/main" id="{3B73C61F-3D48-4791-8280-D98D2C01E0C1}"/>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rot="13489227">
            <a:off x="1859807" y="3357927"/>
            <a:ext cx="2029968" cy="2029968"/>
          </a:xfrm>
          <a:prstGeom prst="rect">
            <a:avLst/>
          </a:prstGeom>
        </p:spPr>
      </p:pic>
      <p:grpSp>
        <p:nvGrpSpPr>
          <p:cNvPr id="21" name="Gruppo 20">
            <a:extLst>
              <a:ext uri="{FF2B5EF4-FFF2-40B4-BE49-F238E27FC236}">
                <a16:creationId xmlns:a16="http://schemas.microsoft.com/office/drawing/2014/main" id="{94213EEF-F759-4045-9F53-49C1B4ECED53}"/>
              </a:ext>
              <a:ext uri="{C183D7F6-B498-43B3-948B-1728B52AA6E4}">
                <adec:decorative xmlns:adec="http://schemas.microsoft.com/office/drawing/2017/decorative" val="1"/>
              </a:ext>
            </a:extLst>
          </p:cNvPr>
          <p:cNvGrpSpPr/>
          <p:nvPr userDrawn="1"/>
        </p:nvGrpSpPr>
        <p:grpSpPr>
          <a:xfrm>
            <a:off x="-7411" y="5806395"/>
            <a:ext cx="2870810" cy="1000774"/>
            <a:chOff x="-13699" y="5839164"/>
            <a:chExt cx="2862790" cy="1000774"/>
          </a:xfrm>
        </p:grpSpPr>
        <p:sp>
          <p:nvSpPr>
            <p:cNvPr id="91" name="Freeform: Shape 90">
              <a:extLst>
                <a:ext uri="{FF2B5EF4-FFF2-40B4-BE49-F238E27FC236}">
                  <a16:creationId xmlns:a16="http://schemas.microsoft.com/office/drawing/2014/main" id="{2EA4D38A-6ACD-4296-B454-E5BD7EAC7990}"/>
                </a:ext>
              </a:extLst>
            </p:cNvPr>
            <p:cNvSpPr/>
            <p:nvPr userDrawn="1"/>
          </p:nvSpPr>
          <p:spPr>
            <a:xfrm>
              <a:off x="-13699" y="5839164"/>
              <a:ext cx="2862790" cy="28868"/>
            </a:xfrm>
            <a:custGeom>
              <a:avLst/>
              <a:gdLst>
                <a:gd name="connsiteX0" fmla="*/ 0 w 2862790"/>
                <a:gd name="connsiteY0" fmla="*/ 0 h 28868"/>
                <a:gd name="connsiteX1" fmla="*/ 2862790 w 2862790"/>
                <a:gd name="connsiteY1" fmla="*/ 0 h 28868"/>
                <a:gd name="connsiteX2" fmla="*/ 2833921 w 2862790"/>
                <a:gd name="connsiteY2" fmla="*/ 28868 h 28868"/>
                <a:gd name="connsiteX3" fmla="*/ 28868 w 2862790"/>
                <a:gd name="connsiteY3" fmla="*/ 28868 h 28868"/>
                <a:gd name="connsiteX4" fmla="*/ 0 w 286279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2790" h="28868">
                  <a:moveTo>
                    <a:pt x="0" y="0"/>
                  </a:moveTo>
                  <a:lnTo>
                    <a:pt x="2862790" y="0"/>
                  </a:lnTo>
                  <a:lnTo>
                    <a:pt x="2833921"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90" name="Freeform: Shape 89">
              <a:extLst>
                <a:ext uri="{FF2B5EF4-FFF2-40B4-BE49-F238E27FC236}">
                  <a16:creationId xmlns:a16="http://schemas.microsoft.com/office/drawing/2014/main" id="{74E32D04-F635-443B-B642-A509F0473CB5}"/>
                </a:ext>
              </a:extLst>
            </p:cNvPr>
            <p:cNvSpPr/>
            <p:nvPr userDrawn="1"/>
          </p:nvSpPr>
          <p:spPr>
            <a:xfrm>
              <a:off x="47246" y="5900109"/>
              <a:ext cx="2740900" cy="28868"/>
            </a:xfrm>
            <a:custGeom>
              <a:avLst/>
              <a:gdLst>
                <a:gd name="connsiteX0" fmla="*/ 0 w 2740900"/>
                <a:gd name="connsiteY0" fmla="*/ 0 h 28868"/>
                <a:gd name="connsiteX1" fmla="*/ 2740900 w 2740900"/>
                <a:gd name="connsiteY1" fmla="*/ 0 h 28868"/>
                <a:gd name="connsiteX2" fmla="*/ 2712032 w 2740900"/>
                <a:gd name="connsiteY2" fmla="*/ 28868 h 28868"/>
                <a:gd name="connsiteX3" fmla="*/ 28868 w 2740900"/>
                <a:gd name="connsiteY3" fmla="*/ 28868 h 28868"/>
                <a:gd name="connsiteX4" fmla="*/ 0 w 274090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900" h="28868">
                  <a:moveTo>
                    <a:pt x="0" y="0"/>
                  </a:moveTo>
                  <a:lnTo>
                    <a:pt x="2740900" y="0"/>
                  </a:lnTo>
                  <a:lnTo>
                    <a:pt x="2712032"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9" name="Freeform: Shape 88">
              <a:extLst>
                <a:ext uri="{FF2B5EF4-FFF2-40B4-BE49-F238E27FC236}">
                  <a16:creationId xmlns:a16="http://schemas.microsoft.com/office/drawing/2014/main" id="{C95F7659-0C0B-4798-8392-E6B36B62DEA4}"/>
                </a:ext>
              </a:extLst>
            </p:cNvPr>
            <p:cNvSpPr/>
            <p:nvPr userDrawn="1"/>
          </p:nvSpPr>
          <p:spPr>
            <a:xfrm>
              <a:off x="108992" y="5960251"/>
              <a:ext cx="2619012" cy="29671"/>
            </a:xfrm>
            <a:custGeom>
              <a:avLst/>
              <a:gdLst>
                <a:gd name="connsiteX0" fmla="*/ 0 w 2619012"/>
                <a:gd name="connsiteY0" fmla="*/ 0 h 29671"/>
                <a:gd name="connsiteX1" fmla="*/ 2619012 w 2619012"/>
                <a:gd name="connsiteY1" fmla="*/ 0 h 29671"/>
                <a:gd name="connsiteX2" fmla="*/ 2590143 w 2619012"/>
                <a:gd name="connsiteY2" fmla="*/ 28868 h 29671"/>
                <a:gd name="connsiteX3" fmla="*/ 28067 w 2619012"/>
                <a:gd name="connsiteY3" fmla="*/ 29671 h 29671"/>
                <a:gd name="connsiteX4" fmla="*/ 28869 w 2619012"/>
                <a:gd name="connsiteY4" fmla="*/ 28869 h 29671"/>
                <a:gd name="connsiteX5" fmla="*/ 0 w 2619012"/>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9012" h="29671">
                  <a:moveTo>
                    <a:pt x="0" y="0"/>
                  </a:moveTo>
                  <a:lnTo>
                    <a:pt x="2619012" y="0"/>
                  </a:lnTo>
                  <a:lnTo>
                    <a:pt x="2590143" y="28868"/>
                  </a:lnTo>
                  <a:lnTo>
                    <a:pt x="28067" y="29671"/>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8" name="Freeform: Shape 87">
              <a:extLst>
                <a:ext uri="{FF2B5EF4-FFF2-40B4-BE49-F238E27FC236}">
                  <a16:creationId xmlns:a16="http://schemas.microsoft.com/office/drawing/2014/main" id="{ABB69ABA-A9D2-4649-A1AB-E12AA2D2C8E7}"/>
                </a:ext>
              </a:extLst>
            </p:cNvPr>
            <p:cNvSpPr/>
            <p:nvPr userDrawn="1"/>
          </p:nvSpPr>
          <p:spPr>
            <a:xfrm>
              <a:off x="169937" y="6021196"/>
              <a:ext cx="2497122" cy="29670"/>
            </a:xfrm>
            <a:custGeom>
              <a:avLst/>
              <a:gdLst>
                <a:gd name="connsiteX0" fmla="*/ 0 w 2497122"/>
                <a:gd name="connsiteY0" fmla="*/ 0 h 29670"/>
                <a:gd name="connsiteX1" fmla="*/ 2497122 w 2497122"/>
                <a:gd name="connsiteY1" fmla="*/ 0 h 29670"/>
                <a:gd name="connsiteX2" fmla="*/ 2468254 w 2497122"/>
                <a:gd name="connsiteY2" fmla="*/ 28868 h 29670"/>
                <a:gd name="connsiteX3" fmla="*/ 28066 w 2497122"/>
                <a:gd name="connsiteY3" fmla="*/ 29670 h 29670"/>
                <a:gd name="connsiteX4" fmla="*/ 28868 w 2497122"/>
                <a:gd name="connsiteY4" fmla="*/ 28868 h 29670"/>
                <a:gd name="connsiteX5" fmla="*/ 0 w 2497122"/>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7122" h="29670">
                  <a:moveTo>
                    <a:pt x="0" y="0"/>
                  </a:moveTo>
                  <a:lnTo>
                    <a:pt x="2497122" y="0"/>
                  </a:lnTo>
                  <a:lnTo>
                    <a:pt x="2468254"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7" name="Freeform: Shape 86">
              <a:extLst>
                <a:ext uri="{FF2B5EF4-FFF2-40B4-BE49-F238E27FC236}">
                  <a16:creationId xmlns:a16="http://schemas.microsoft.com/office/drawing/2014/main" id="{8B88CE23-E34F-470C-8C56-46C08322365F}"/>
                </a:ext>
              </a:extLst>
            </p:cNvPr>
            <p:cNvSpPr/>
            <p:nvPr userDrawn="1"/>
          </p:nvSpPr>
          <p:spPr>
            <a:xfrm>
              <a:off x="229279" y="6082140"/>
              <a:ext cx="2376837" cy="28869"/>
            </a:xfrm>
            <a:custGeom>
              <a:avLst/>
              <a:gdLst>
                <a:gd name="connsiteX0" fmla="*/ 0 w 2376837"/>
                <a:gd name="connsiteY0" fmla="*/ 0 h 28869"/>
                <a:gd name="connsiteX1" fmla="*/ 2376837 w 2376837"/>
                <a:gd name="connsiteY1" fmla="*/ 0 h 28869"/>
                <a:gd name="connsiteX2" fmla="*/ 2347968 w 2376837"/>
                <a:gd name="connsiteY2" fmla="*/ 28868 h 28869"/>
                <a:gd name="connsiteX3" fmla="*/ 28868 w 2376837"/>
                <a:gd name="connsiteY3" fmla="*/ 28869 h 28869"/>
                <a:gd name="connsiteX4" fmla="*/ 0 w 2376837"/>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837" h="28869">
                  <a:moveTo>
                    <a:pt x="0" y="0"/>
                  </a:moveTo>
                  <a:lnTo>
                    <a:pt x="2376837" y="0"/>
                  </a:lnTo>
                  <a:lnTo>
                    <a:pt x="2347968"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6" name="Freeform: Shape 85">
              <a:extLst>
                <a:ext uri="{FF2B5EF4-FFF2-40B4-BE49-F238E27FC236}">
                  <a16:creationId xmlns:a16="http://schemas.microsoft.com/office/drawing/2014/main" id="{75BCEDE2-961E-42E0-AF9C-3D070C974007}"/>
                </a:ext>
              </a:extLst>
            </p:cNvPr>
            <p:cNvSpPr/>
            <p:nvPr userDrawn="1"/>
          </p:nvSpPr>
          <p:spPr>
            <a:xfrm>
              <a:off x="290222" y="6143085"/>
              <a:ext cx="2254948" cy="28868"/>
            </a:xfrm>
            <a:custGeom>
              <a:avLst/>
              <a:gdLst>
                <a:gd name="connsiteX0" fmla="*/ 0 w 2254948"/>
                <a:gd name="connsiteY0" fmla="*/ 0 h 28868"/>
                <a:gd name="connsiteX1" fmla="*/ 2254948 w 2254948"/>
                <a:gd name="connsiteY1" fmla="*/ 0 h 28868"/>
                <a:gd name="connsiteX2" fmla="*/ 2226080 w 2254948"/>
                <a:gd name="connsiteY2" fmla="*/ 28868 h 28868"/>
                <a:gd name="connsiteX3" fmla="*/ 28868 w 2254948"/>
                <a:gd name="connsiteY3" fmla="*/ 28868 h 28868"/>
                <a:gd name="connsiteX4" fmla="*/ 0 w 2254948"/>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4948" h="28868">
                  <a:moveTo>
                    <a:pt x="0" y="0"/>
                  </a:moveTo>
                  <a:lnTo>
                    <a:pt x="2254948" y="0"/>
                  </a:lnTo>
                  <a:lnTo>
                    <a:pt x="2226080"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5" name="Freeform: Shape 84">
              <a:extLst>
                <a:ext uri="{FF2B5EF4-FFF2-40B4-BE49-F238E27FC236}">
                  <a16:creationId xmlns:a16="http://schemas.microsoft.com/office/drawing/2014/main" id="{FB930397-7A2A-4C50-9EC9-7E3107D065D2}"/>
                </a:ext>
              </a:extLst>
            </p:cNvPr>
            <p:cNvSpPr/>
            <p:nvPr userDrawn="1"/>
          </p:nvSpPr>
          <p:spPr>
            <a:xfrm>
              <a:off x="351970" y="6203227"/>
              <a:ext cx="2133059" cy="29671"/>
            </a:xfrm>
            <a:custGeom>
              <a:avLst/>
              <a:gdLst>
                <a:gd name="connsiteX0" fmla="*/ 2133059 w 2133059"/>
                <a:gd name="connsiteY0" fmla="*/ 0 h 29671"/>
                <a:gd name="connsiteX1" fmla="*/ 2104190 w 2133059"/>
                <a:gd name="connsiteY1" fmla="*/ 28869 h 29671"/>
                <a:gd name="connsiteX2" fmla="*/ 28066 w 2133059"/>
                <a:gd name="connsiteY2" fmla="*/ 29671 h 29671"/>
                <a:gd name="connsiteX3" fmla="*/ 28868 w 2133059"/>
                <a:gd name="connsiteY3" fmla="*/ 28869 h 29671"/>
                <a:gd name="connsiteX4" fmla="*/ 0 w 2133059"/>
                <a:gd name="connsiteY4" fmla="*/ 1 h 29671"/>
                <a:gd name="connsiteX5" fmla="*/ 2133059 w 2133059"/>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059" h="29671">
                  <a:moveTo>
                    <a:pt x="2133059" y="0"/>
                  </a:moveTo>
                  <a:lnTo>
                    <a:pt x="2104190" y="28869"/>
                  </a:lnTo>
                  <a:lnTo>
                    <a:pt x="28066" y="29671"/>
                  </a:lnTo>
                  <a:lnTo>
                    <a:pt x="28868" y="28869"/>
                  </a:lnTo>
                  <a:lnTo>
                    <a:pt x="0" y="1"/>
                  </a:lnTo>
                  <a:lnTo>
                    <a:pt x="213305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4" name="Freeform: Shape 83">
              <a:extLst>
                <a:ext uri="{FF2B5EF4-FFF2-40B4-BE49-F238E27FC236}">
                  <a16:creationId xmlns:a16="http://schemas.microsoft.com/office/drawing/2014/main" id="{8CA98174-D81B-4241-92F9-D0D2028FFEA9}"/>
                </a:ext>
              </a:extLst>
            </p:cNvPr>
            <p:cNvSpPr/>
            <p:nvPr userDrawn="1"/>
          </p:nvSpPr>
          <p:spPr>
            <a:xfrm>
              <a:off x="411310" y="6264172"/>
              <a:ext cx="2012774" cy="28868"/>
            </a:xfrm>
            <a:custGeom>
              <a:avLst/>
              <a:gdLst>
                <a:gd name="connsiteX0" fmla="*/ 0 w 2012774"/>
                <a:gd name="connsiteY0" fmla="*/ 0 h 28868"/>
                <a:gd name="connsiteX1" fmla="*/ 2012774 w 2012774"/>
                <a:gd name="connsiteY1" fmla="*/ 0 h 28868"/>
                <a:gd name="connsiteX2" fmla="*/ 1983905 w 2012774"/>
                <a:gd name="connsiteY2" fmla="*/ 28868 h 28868"/>
                <a:gd name="connsiteX3" fmla="*/ 28868 w 2012774"/>
                <a:gd name="connsiteY3" fmla="*/ 28868 h 28868"/>
                <a:gd name="connsiteX4" fmla="*/ 0 w 201277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2774" h="28868">
                  <a:moveTo>
                    <a:pt x="0" y="0"/>
                  </a:moveTo>
                  <a:lnTo>
                    <a:pt x="2012774" y="0"/>
                  </a:lnTo>
                  <a:lnTo>
                    <a:pt x="1983905"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3" name="Freeform: Shape 82">
              <a:extLst>
                <a:ext uri="{FF2B5EF4-FFF2-40B4-BE49-F238E27FC236}">
                  <a16:creationId xmlns:a16="http://schemas.microsoft.com/office/drawing/2014/main" id="{E4CE4FB8-5E60-4288-B2FA-CF9316ED449F}"/>
                </a:ext>
              </a:extLst>
            </p:cNvPr>
            <p:cNvSpPr/>
            <p:nvPr userDrawn="1"/>
          </p:nvSpPr>
          <p:spPr>
            <a:xfrm>
              <a:off x="472255" y="6325117"/>
              <a:ext cx="1890884" cy="28868"/>
            </a:xfrm>
            <a:custGeom>
              <a:avLst/>
              <a:gdLst>
                <a:gd name="connsiteX0" fmla="*/ 0 w 1890884"/>
                <a:gd name="connsiteY0" fmla="*/ 0 h 28868"/>
                <a:gd name="connsiteX1" fmla="*/ 1890884 w 1890884"/>
                <a:gd name="connsiteY1" fmla="*/ 0 h 28868"/>
                <a:gd name="connsiteX2" fmla="*/ 1862016 w 1890884"/>
                <a:gd name="connsiteY2" fmla="*/ 28868 h 28868"/>
                <a:gd name="connsiteX3" fmla="*/ 28868 w 1890884"/>
                <a:gd name="connsiteY3" fmla="*/ 28868 h 28868"/>
                <a:gd name="connsiteX4" fmla="*/ 0 w 189088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0884" h="28868">
                  <a:moveTo>
                    <a:pt x="0" y="0"/>
                  </a:moveTo>
                  <a:lnTo>
                    <a:pt x="1890884" y="0"/>
                  </a:lnTo>
                  <a:lnTo>
                    <a:pt x="1862016"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2" name="Freeform: Shape 81">
              <a:extLst>
                <a:ext uri="{FF2B5EF4-FFF2-40B4-BE49-F238E27FC236}">
                  <a16:creationId xmlns:a16="http://schemas.microsoft.com/office/drawing/2014/main" id="{6F69FE5C-0AF0-42F6-A721-9E2244C967AA}"/>
                </a:ext>
              </a:extLst>
            </p:cNvPr>
            <p:cNvSpPr/>
            <p:nvPr userDrawn="1"/>
          </p:nvSpPr>
          <p:spPr>
            <a:xfrm>
              <a:off x="533199" y="6386061"/>
              <a:ext cx="1768996" cy="28869"/>
            </a:xfrm>
            <a:custGeom>
              <a:avLst/>
              <a:gdLst>
                <a:gd name="connsiteX0" fmla="*/ 0 w 1768996"/>
                <a:gd name="connsiteY0" fmla="*/ 0 h 28869"/>
                <a:gd name="connsiteX1" fmla="*/ 1768996 w 1768996"/>
                <a:gd name="connsiteY1" fmla="*/ 0 h 28869"/>
                <a:gd name="connsiteX2" fmla="*/ 1740128 w 1768996"/>
                <a:gd name="connsiteY2" fmla="*/ 28868 h 28869"/>
                <a:gd name="connsiteX3" fmla="*/ 28869 w 1768996"/>
                <a:gd name="connsiteY3" fmla="*/ 28869 h 28869"/>
                <a:gd name="connsiteX4" fmla="*/ 0 w 1768996"/>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8996" h="28869">
                  <a:moveTo>
                    <a:pt x="0" y="0"/>
                  </a:moveTo>
                  <a:lnTo>
                    <a:pt x="1768996" y="0"/>
                  </a:lnTo>
                  <a:lnTo>
                    <a:pt x="1740128"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1" name="Freeform: Shape 80">
              <a:extLst>
                <a:ext uri="{FF2B5EF4-FFF2-40B4-BE49-F238E27FC236}">
                  <a16:creationId xmlns:a16="http://schemas.microsoft.com/office/drawing/2014/main" id="{E8311083-D41B-4770-B6A9-AFA83AAF2885}"/>
                </a:ext>
              </a:extLst>
            </p:cNvPr>
            <p:cNvSpPr/>
            <p:nvPr userDrawn="1"/>
          </p:nvSpPr>
          <p:spPr>
            <a:xfrm>
              <a:off x="594946" y="6446204"/>
              <a:ext cx="1647106" cy="29670"/>
            </a:xfrm>
            <a:custGeom>
              <a:avLst/>
              <a:gdLst>
                <a:gd name="connsiteX0" fmla="*/ 0 w 1647106"/>
                <a:gd name="connsiteY0" fmla="*/ 0 h 29670"/>
                <a:gd name="connsiteX1" fmla="*/ 1647106 w 1647106"/>
                <a:gd name="connsiteY1" fmla="*/ 0 h 29670"/>
                <a:gd name="connsiteX2" fmla="*/ 1618238 w 1647106"/>
                <a:gd name="connsiteY2" fmla="*/ 28868 h 29670"/>
                <a:gd name="connsiteX3" fmla="*/ 28066 w 1647106"/>
                <a:gd name="connsiteY3" fmla="*/ 29670 h 29670"/>
                <a:gd name="connsiteX4" fmla="*/ 28868 w 1647106"/>
                <a:gd name="connsiteY4" fmla="*/ 28868 h 29670"/>
                <a:gd name="connsiteX5" fmla="*/ 0 w 1647106"/>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7106" h="29670">
                  <a:moveTo>
                    <a:pt x="0" y="0"/>
                  </a:moveTo>
                  <a:lnTo>
                    <a:pt x="1647106" y="0"/>
                  </a:lnTo>
                  <a:lnTo>
                    <a:pt x="1618238"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80" name="Freeform: Shape 79">
              <a:extLst>
                <a:ext uri="{FF2B5EF4-FFF2-40B4-BE49-F238E27FC236}">
                  <a16:creationId xmlns:a16="http://schemas.microsoft.com/office/drawing/2014/main" id="{730A62EE-9416-445D-B0B2-018F008614B8}"/>
                </a:ext>
              </a:extLst>
            </p:cNvPr>
            <p:cNvSpPr/>
            <p:nvPr userDrawn="1"/>
          </p:nvSpPr>
          <p:spPr>
            <a:xfrm>
              <a:off x="654287" y="6507148"/>
              <a:ext cx="1526821" cy="28869"/>
            </a:xfrm>
            <a:custGeom>
              <a:avLst/>
              <a:gdLst>
                <a:gd name="connsiteX0" fmla="*/ 0 w 1526821"/>
                <a:gd name="connsiteY0" fmla="*/ 0 h 28869"/>
                <a:gd name="connsiteX1" fmla="*/ 1526821 w 1526821"/>
                <a:gd name="connsiteY1" fmla="*/ 0 h 28869"/>
                <a:gd name="connsiteX2" fmla="*/ 1497952 w 1526821"/>
                <a:gd name="connsiteY2" fmla="*/ 28868 h 28869"/>
                <a:gd name="connsiteX3" fmla="*/ 28868 w 1526821"/>
                <a:gd name="connsiteY3" fmla="*/ 28869 h 28869"/>
                <a:gd name="connsiteX4" fmla="*/ 0 w 1526821"/>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821" h="28869">
                  <a:moveTo>
                    <a:pt x="0" y="0"/>
                  </a:moveTo>
                  <a:lnTo>
                    <a:pt x="1526821" y="0"/>
                  </a:lnTo>
                  <a:lnTo>
                    <a:pt x="1497952"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79" name="Freeform: Shape 78">
              <a:extLst>
                <a:ext uri="{FF2B5EF4-FFF2-40B4-BE49-F238E27FC236}">
                  <a16:creationId xmlns:a16="http://schemas.microsoft.com/office/drawing/2014/main" id="{4A92E211-EBEF-4E62-97FD-46ECC42436DF}"/>
                </a:ext>
              </a:extLst>
            </p:cNvPr>
            <p:cNvSpPr/>
            <p:nvPr userDrawn="1"/>
          </p:nvSpPr>
          <p:spPr>
            <a:xfrm>
              <a:off x="715231" y="6568093"/>
              <a:ext cx="1404932" cy="28868"/>
            </a:xfrm>
            <a:custGeom>
              <a:avLst/>
              <a:gdLst>
                <a:gd name="connsiteX0" fmla="*/ 0 w 1404932"/>
                <a:gd name="connsiteY0" fmla="*/ 0 h 28868"/>
                <a:gd name="connsiteX1" fmla="*/ 1404932 w 1404932"/>
                <a:gd name="connsiteY1" fmla="*/ 0 h 28868"/>
                <a:gd name="connsiteX2" fmla="*/ 1376064 w 1404932"/>
                <a:gd name="connsiteY2" fmla="*/ 28868 h 28868"/>
                <a:gd name="connsiteX3" fmla="*/ 28868 w 1404932"/>
                <a:gd name="connsiteY3" fmla="*/ 28868 h 28868"/>
                <a:gd name="connsiteX4" fmla="*/ 0 w 1404932"/>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32" h="28868">
                  <a:moveTo>
                    <a:pt x="0" y="0"/>
                  </a:moveTo>
                  <a:lnTo>
                    <a:pt x="1404932" y="0"/>
                  </a:lnTo>
                  <a:lnTo>
                    <a:pt x="1376064"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78" name="Freeform: Shape 77">
              <a:extLst>
                <a:ext uri="{FF2B5EF4-FFF2-40B4-BE49-F238E27FC236}">
                  <a16:creationId xmlns:a16="http://schemas.microsoft.com/office/drawing/2014/main" id="{CC8A63A1-564C-478A-B490-96E1C76014CC}"/>
                </a:ext>
              </a:extLst>
            </p:cNvPr>
            <p:cNvSpPr/>
            <p:nvPr userDrawn="1"/>
          </p:nvSpPr>
          <p:spPr>
            <a:xfrm>
              <a:off x="776977" y="6628235"/>
              <a:ext cx="1283044" cy="29671"/>
            </a:xfrm>
            <a:custGeom>
              <a:avLst/>
              <a:gdLst>
                <a:gd name="connsiteX0" fmla="*/ 1283044 w 1283044"/>
                <a:gd name="connsiteY0" fmla="*/ 0 h 29671"/>
                <a:gd name="connsiteX1" fmla="*/ 1254175 w 1283044"/>
                <a:gd name="connsiteY1" fmla="*/ 28869 h 29671"/>
                <a:gd name="connsiteX2" fmla="*/ 28067 w 1283044"/>
                <a:gd name="connsiteY2" fmla="*/ 29671 h 29671"/>
                <a:gd name="connsiteX3" fmla="*/ 28869 w 1283044"/>
                <a:gd name="connsiteY3" fmla="*/ 28869 h 29671"/>
                <a:gd name="connsiteX4" fmla="*/ 0 w 1283044"/>
                <a:gd name="connsiteY4" fmla="*/ 1 h 29671"/>
                <a:gd name="connsiteX5" fmla="*/ 1283044 w 1283044"/>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3044" h="29671">
                  <a:moveTo>
                    <a:pt x="1283044" y="0"/>
                  </a:moveTo>
                  <a:lnTo>
                    <a:pt x="1254175" y="28869"/>
                  </a:lnTo>
                  <a:lnTo>
                    <a:pt x="28067" y="29671"/>
                  </a:lnTo>
                  <a:lnTo>
                    <a:pt x="28869" y="28869"/>
                  </a:lnTo>
                  <a:lnTo>
                    <a:pt x="0" y="1"/>
                  </a:lnTo>
                  <a:lnTo>
                    <a:pt x="1283044"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77" name="Freeform: Shape 76">
              <a:extLst>
                <a:ext uri="{FF2B5EF4-FFF2-40B4-BE49-F238E27FC236}">
                  <a16:creationId xmlns:a16="http://schemas.microsoft.com/office/drawing/2014/main" id="{4162FC41-462F-4E99-AACA-F5B9C804FB14}"/>
                </a:ext>
              </a:extLst>
            </p:cNvPr>
            <p:cNvSpPr/>
            <p:nvPr userDrawn="1"/>
          </p:nvSpPr>
          <p:spPr>
            <a:xfrm>
              <a:off x="837922" y="6689180"/>
              <a:ext cx="1161154" cy="29670"/>
            </a:xfrm>
            <a:custGeom>
              <a:avLst/>
              <a:gdLst>
                <a:gd name="connsiteX0" fmla="*/ 0 w 1161154"/>
                <a:gd name="connsiteY0" fmla="*/ 0 h 29670"/>
                <a:gd name="connsiteX1" fmla="*/ 1161154 w 1161154"/>
                <a:gd name="connsiteY1" fmla="*/ 0 h 29670"/>
                <a:gd name="connsiteX2" fmla="*/ 1132285 w 1161154"/>
                <a:gd name="connsiteY2" fmla="*/ 28868 h 29670"/>
                <a:gd name="connsiteX3" fmla="*/ 28066 w 1161154"/>
                <a:gd name="connsiteY3" fmla="*/ 29670 h 29670"/>
                <a:gd name="connsiteX4" fmla="*/ 28868 w 1161154"/>
                <a:gd name="connsiteY4" fmla="*/ 28868 h 29670"/>
                <a:gd name="connsiteX5" fmla="*/ 0 w 1161154"/>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1154" h="29670">
                  <a:moveTo>
                    <a:pt x="0" y="0"/>
                  </a:moveTo>
                  <a:lnTo>
                    <a:pt x="1161154" y="0"/>
                  </a:lnTo>
                  <a:lnTo>
                    <a:pt x="1132285"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76" name="Freeform: Shape 75">
              <a:extLst>
                <a:ext uri="{FF2B5EF4-FFF2-40B4-BE49-F238E27FC236}">
                  <a16:creationId xmlns:a16="http://schemas.microsoft.com/office/drawing/2014/main" id="{1F9B61AC-B03D-4064-9DE6-9818F53F333C}"/>
                </a:ext>
              </a:extLst>
            </p:cNvPr>
            <p:cNvSpPr/>
            <p:nvPr userDrawn="1"/>
          </p:nvSpPr>
          <p:spPr>
            <a:xfrm>
              <a:off x="897263" y="6750124"/>
              <a:ext cx="1040868" cy="28869"/>
            </a:xfrm>
            <a:custGeom>
              <a:avLst/>
              <a:gdLst>
                <a:gd name="connsiteX0" fmla="*/ 0 w 1040868"/>
                <a:gd name="connsiteY0" fmla="*/ 0 h 28869"/>
                <a:gd name="connsiteX1" fmla="*/ 1040868 w 1040868"/>
                <a:gd name="connsiteY1" fmla="*/ 0 h 28869"/>
                <a:gd name="connsiteX2" fmla="*/ 1012000 w 1040868"/>
                <a:gd name="connsiteY2" fmla="*/ 28869 h 28869"/>
                <a:gd name="connsiteX3" fmla="*/ 28868 w 1040868"/>
                <a:gd name="connsiteY3" fmla="*/ 28869 h 28869"/>
                <a:gd name="connsiteX4" fmla="*/ 0 w 1040868"/>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868" h="28869">
                  <a:moveTo>
                    <a:pt x="0" y="0"/>
                  </a:moveTo>
                  <a:lnTo>
                    <a:pt x="1040868" y="0"/>
                  </a:lnTo>
                  <a:lnTo>
                    <a:pt x="1012000" y="28869"/>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73" name="Freeform: Shape 72">
              <a:extLst>
                <a:ext uri="{FF2B5EF4-FFF2-40B4-BE49-F238E27FC236}">
                  <a16:creationId xmlns:a16="http://schemas.microsoft.com/office/drawing/2014/main" id="{C104BA00-790F-438D-AC93-117E23CF2099}"/>
                </a:ext>
              </a:extLst>
            </p:cNvPr>
            <p:cNvSpPr/>
            <p:nvPr userDrawn="1"/>
          </p:nvSpPr>
          <p:spPr>
            <a:xfrm>
              <a:off x="958207" y="6811069"/>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grpSp>
      <p:sp>
        <p:nvSpPr>
          <p:cNvPr id="101" name="Figura a mano libera: Forma 100">
            <a:extLst>
              <a:ext uri="{FF2B5EF4-FFF2-40B4-BE49-F238E27FC236}">
                <a16:creationId xmlns:a16="http://schemas.microsoft.com/office/drawing/2014/main" id="{788A3CD7-1915-41CF-9FB5-E6FEDCA8F19C}"/>
              </a:ext>
              <a:ext uri="{C183D7F6-B498-43B3-948B-1728B52AA6E4}">
                <adec:decorative xmlns:adec="http://schemas.microsoft.com/office/drawing/2017/decorative" val="1"/>
              </a:ext>
            </a:extLst>
          </p:cNvPr>
          <p:cNvSpPr/>
          <p:nvPr userDrawn="1"/>
        </p:nvSpPr>
        <p:spPr>
          <a:xfrm>
            <a:off x="1793659" y="5801762"/>
            <a:ext cx="1075475" cy="1058335"/>
          </a:xfrm>
          <a:custGeom>
            <a:avLst/>
            <a:gdLst>
              <a:gd name="connsiteX0" fmla="*/ 1062720 w 1062720"/>
              <a:gd name="connsiteY0" fmla="*/ 0 h 1062720"/>
              <a:gd name="connsiteX1" fmla="*/ 1062720 w 1062720"/>
              <a:gd name="connsiteY1" fmla="*/ 1062720 h 1062720"/>
              <a:gd name="connsiteX2" fmla="*/ 0 w 1062720"/>
              <a:gd name="connsiteY2" fmla="*/ 1062720 h 1062720"/>
              <a:gd name="connsiteX3" fmla="*/ 1062720 w 1062720"/>
              <a:gd name="connsiteY3" fmla="*/ 0 h 1062720"/>
            </a:gdLst>
            <a:ahLst/>
            <a:cxnLst>
              <a:cxn ang="0">
                <a:pos x="connsiteX0" y="connsiteY0"/>
              </a:cxn>
              <a:cxn ang="0">
                <a:pos x="connsiteX1" y="connsiteY1"/>
              </a:cxn>
              <a:cxn ang="0">
                <a:pos x="connsiteX2" y="connsiteY2"/>
              </a:cxn>
              <a:cxn ang="0">
                <a:pos x="connsiteX3" y="connsiteY3"/>
              </a:cxn>
            </a:cxnLst>
            <a:rect l="l" t="t" r="r" b="b"/>
            <a:pathLst>
              <a:path w="1062720" h="1062720">
                <a:moveTo>
                  <a:pt x="1062720" y="0"/>
                </a:moveTo>
                <a:lnTo>
                  <a:pt x="1062720" y="1062720"/>
                </a:lnTo>
                <a:lnTo>
                  <a:pt x="0" y="1062720"/>
                </a:lnTo>
                <a:lnTo>
                  <a:pt x="106272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163" name="Figura a mano libera: Forma 162">
            <a:extLst>
              <a:ext uri="{FF2B5EF4-FFF2-40B4-BE49-F238E27FC236}">
                <a16:creationId xmlns:a16="http://schemas.microsoft.com/office/drawing/2014/main" id="{FEE07693-1822-40D4-88A4-0F663C787D7E}"/>
              </a:ext>
              <a:ext uri="{C183D7F6-B498-43B3-948B-1728B52AA6E4}">
                <adec:decorative xmlns:adec="http://schemas.microsoft.com/office/drawing/2017/decorative" val="1"/>
              </a:ext>
            </a:extLst>
          </p:cNvPr>
          <p:cNvSpPr/>
          <p:nvPr userDrawn="1"/>
        </p:nvSpPr>
        <p:spPr>
          <a:xfrm>
            <a:off x="1035546" y="6829131"/>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sp>
        <p:nvSpPr>
          <p:cNvPr id="4" name="Titolo 1">
            <a:extLst>
              <a:ext uri="{FF2B5EF4-FFF2-40B4-BE49-F238E27FC236}">
                <a16:creationId xmlns:a16="http://schemas.microsoft.com/office/drawing/2014/main" id="{C8142DAF-BE54-C239-5685-89D55E027E4E}"/>
              </a:ext>
            </a:extLst>
          </p:cNvPr>
          <p:cNvSpPr>
            <a:spLocks noGrp="1"/>
          </p:cNvSpPr>
          <p:nvPr>
            <p:ph type="title" hasCustomPrompt="1"/>
          </p:nvPr>
        </p:nvSpPr>
        <p:spPr>
          <a:xfrm>
            <a:off x="3520440" y="896111"/>
            <a:ext cx="7889768" cy="2039341"/>
          </a:xfrm>
        </p:spPr>
        <p:txBody>
          <a:bodyPr rtlCol="0" anchor="t" anchorCtr="0"/>
          <a:lstStyle>
            <a:lvl1pPr>
              <a:defRPr lang="it-IT" cap="all" baseline="0">
                <a:solidFill>
                  <a:schemeClr val="accent1"/>
                </a:solidFill>
              </a:defRPr>
            </a:lvl1pPr>
          </a:lstStyle>
          <a:p>
            <a:pPr rtl="0"/>
            <a:r>
              <a:rPr lang="it-IT"/>
              <a:t>FAI CLIC PER AGGIUNGERE IL TITOLO</a:t>
            </a:r>
          </a:p>
        </p:txBody>
      </p:sp>
      <p:sp>
        <p:nvSpPr>
          <p:cNvPr id="10" name="Segnaposto contenuto 2">
            <a:extLst>
              <a:ext uri="{FF2B5EF4-FFF2-40B4-BE49-F238E27FC236}">
                <a16:creationId xmlns:a16="http://schemas.microsoft.com/office/drawing/2014/main" id="{5A2EBD71-EB16-773C-A6CB-C6E1259AE70B}"/>
              </a:ext>
            </a:extLst>
          </p:cNvPr>
          <p:cNvSpPr>
            <a:spLocks noGrp="1"/>
          </p:cNvSpPr>
          <p:nvPr>
            <p:ph sz="half" idx="14" hasCustomPrompt="1"/>
          </p:nvPr>
        </p:nvSpPr>
        <p:spPr>
          <a:xfrm>
            <a:off x="3520440" y="3259056"/>
            <a:ext cx="2994660" cy="3006531"/>
          </a:xfrm>
        </p:spPr>
        <p:txBody>
          <a:bodyPr rtlCol="0">
            <a:normAutofit/>
          </a:bodyPr>
          <a:lstStyle>
            <a:lvl1pPr marL="285750" indent="-285750">
              <a:lnSpc>
                <a:spcPts val="2000"/>
              </a:lnSpc>
              <a:buFont typeface="Arial" panose="020B0604020202020204" pitchFamily="34" charset="0"/>
              <a:buChar char="•"/>
              <a:defRPr lang="it-IT" sz="1800"/>
            </a:lvl1pPr>
            <a:lvl2pPr>
              <a:lnSpc>
                <a:spcPts val="2000"/>
              </a:lnSpc>
              <a:defRPr lang="it-IT" sz="1800"/>
            </a:lvl2pPr>
            <a:lvl3pPr>
              <a:lnSpc>
                <a:spcPts val="2000"/>
              </a:lnSpc>
              <a:defRPr lang="it-IT" sz="1800"/>
            </a:lvl3pPr>
            <a:lvl4pPr>
              <a:lnSpc>
                <a:spcPts val="2000"/>
              </a:lnSpc>
              <a:defRPr lang="it-IT" sz="1800"/>
            </a:lvl4pPr>
            <a:lvl5pPr>
              <a:lnSpc>
                <a:spcPts val="2000"/>
              </a:lnSpc>
              <a:defRPr lang="it-IT" sz="1800"/>
            </a:lvl5pPr>
          </a:lstStyle>
          <a:p>
            <a:pPr lvl="0" rtl="0"/>
            <a:r>
              <a:rPr lang="it-IT"/>
              <a:t>Fai clic per aggiungere contenuto</a:t>
            </a:r>
          </a:p>
          <a:p>
            <a:pPr lvl="1" rtl="0"/>
            <a:r>
              <a:rPr lang="it-IT"/>
              <a:t>Secondo livello</a:t>
            </a:r>
          </a:p>
          <a:p>
            <a:pPr lvl="2" rtl="0"/>
            <a:r>
              <a:rPr lang="it-IT"/>
              <a:t>Terzo livello</a:t>
            </a:r>
          </a:p>
        </p:txBody>
      </p:sp>
      <p:sp>
        <p:nvSpPr>
          <p:cNvPr id="6" name="Segnaposto contenuto 2">
            <a:extLst>
              <a:ext uri="{FF2B5EF4-FFF2-40B4-BE49-F238E27FC236}">
                <a16:creationId xmlns:a16="http://schemas.microsoft.com/office/drawing/2014/main" id="{56944BE1-9937-7EA2-AA56-336B8D5CAADA}"/>
              </a:ext>
            </a:extLst>
          </p:cNvPr>
          <p:cNvSpPr>
            <a:spLocks noGrp="1"/>
          </p:cNvSpPr>
          <p:nvPr>
            <p:ph sz="half" idx="1" hasCustomPrompt="1"/>
          </p:nvPr>
        </p:nvSpPr>
        <p:spPr>
          <a:xfrm>
            <a:off x="6826432" y="3253740"/>
            <a:ext cx="4580088" cy="3006531"/>
          </a:xfrm>
        </p:spPr>
        <p:txBody>
          <a:bodyPr rtlCol="0">
            <a:normAutofit/>
          </a:bodyPr>
          <a:lstStyle>
            <a:lvl1pPr marL="0" indent="0">
              <a:lnSpc>
                <a:spcPts val="2000"/>
              </a:lnSpc>
              <a:buNone/>
              <a:defRPr lang="it-IT" sz="1800"/>
            </a:lvl1pPr>
            <a:lvl2pPr marL="457200">
              <a:lnSpc>
                <a:spcPts val="2000"/>
              </a:lnSpc>
              <a:defRPr lang="it-IT" sz="1800"/>
            </a:lvl2pPr>
            <a:lvl3pPr marL="914400">
              <a:lnSpc>
                <a:spcPts val="2000"/>
              </a:lnSpc>
              <a:defRPr lang="it-IT" sz="1800"/>
            </a:lvl3pPr>
            <a:lvl4pPr marL="1371600">
              <a:lnSpc>
                <a:spcPts val="2000"/>
              </a:lnSpc>
              <a:defRPr lang="it-IT" sz="1800"/>
            </a:lvl4pPr>
            <a:lvl5pPr marL="1828800">
              <a:lnSpc>
                <a:spcPts val="2000"/>
              </a:lnSpc>
              <a:defRPr lang="it-IT" sz="1800"/>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209" name="Segnaposto data 3">
            <a:extLst>
              <a:ext uri="{FF2B5EF4-FFF2-40B4-BE49-F238E27FC236}">
                <a16:creationId xmlns:a16="http://schemas.microsoft.com/office/drawing/2014/main" id="{5A56B3AA-5CA2-4004-8F95-11FD7B895DAE}"/>
              </a:ext>
            </a:extLst>
          </p:cNvPr>
          <p:cNvSpPr>
            <a:spLocks noGrp="1"/>
          </p:cNvSpPr>
          <p:nvPr>
            <p:ph type="dt" sz="half" idx="10"/>
          </p:nvPr>
        </p:nvSpPr>
        <p:spPr>
          <a:xfrm>
            <a:off x="3523723" y="6353175"/>
            <a:ext cx="1097280" cy="365125"/>
          </a:xfrm>
        </p:spPr>
        <p:txBody>
          <a:bodyPr rtlCol="0"/>
          <a:lstStyle>
            <a:lvl1pPr>
              <a:defRPr lang="it-IT">
                <a:solidFill>
                  <a:schemeClr val="tx1">
                    <a:lumMod val="75000"/>
                    <a:lumOff val="25000"/>
                  </a:schemeClr>
                </a:solidFill>
              </a:defRPr>
            </a:lvl1pPr>
          </a:lstStyle>
          <a:p>
            <a:pPr rtl="0"/>
            <a:fld id="{99518E6D-2745-45F1-83B5-39E608F20E98}" type="datetime1">
              <a:rPr lang="it-IT" smtClean="0"/>
              <a:t>10/06/2024</a:t>
            </a:fld>
            <a:endParaRPr lang="it-IT" dirty="0"/>
          </a:p>
        </p:txBody>
      </p:sp>
      <p:sp>
        <p:nvSpPr>
          <p:cNvPr id="210" name="Segnaposto piè di pagina 4">
            <a:extLst>
              <a:ext uri="{FF2B5EF4-FFF2-40B4-BE49-F238E27FC236}">
                <a16:creationId xmlns:a16="http://schemas.microsoft.com/office/drawing/2014/main" id="{07D92F37-472D-4CCB-AA97-FA42E56079C7}"/>
              </a:ext>
            </a:extLst>
          </p:cNvPr>
          <p:cNvSpPr>
            <a:spLocks noGrp="1"/>
          </p:cNvSpPr>
          <p:nvPr>
            <p:ph type="ftr" sz="quarter" idx="11"/>
          </p:nvPr>
        </p:nvSpPr>
        <p:spPr>
          <a:xfrm>
            <a:off x="6642161" y="6350000"/>
            <a:ext cx="2286000" cy="365125"/>
          </a:xfrm>
        </p:spPr>
        <p:txBody>
          <a:bodyPr rtlCol="0"/>
          <a:lstStyle>
            <a:lvl1pPr>
              <a:defRPr lang="it-IT">
                <a:solidFill>
                  <a:schemeClr val="tx1">
                    <a:lumMod val="75000"/>
                    <a:lumOff val="25000"/>
                  </a:schemeClr>
                </a:solidFill>
              </a:defRPr>
            </a:lvl1pPr>
          </a:lstStyle>
          <a:p>
            <a:pPr rtl="0"/>
            <a:r>
              <a:rPr lang="it-IT"/>
              <a:t>Titolo presentazione</a:t>
            </a:r>
            <a:endParaRPr lang="it-IT" dirty="0"/>
          </a:p>
        </p:txBody>
      </p:sp>
      <p:sp>
        <p:nvSpPr>
          <p:cNvPr id="211" name="Segnaposto numero diapositiva 5">
            <a:extLst>
              <a:ext uri="{FF2B5EF4-FFF2-40B4-BE49-F238E27FC236}">
                <a16:creationId xmlns:a16="http://schemas.microsoft.com/office/drawing/2014/main" id="{C0E89FFF-230F-4CBA-A6BC-D887B3FFA51F}"/>
              </a:ext>
            </a:extLst>
          </p:cNvPr>
          <p:cNvSpPr>
            <a:spLocks noGrp="1"/>
          </p:cNvSpPr>
          <p:nvPr>
            <p:ph type="sldNum" sz="quarter" idx="12"/>
          </p:nvPr>
        </p:nvSpPr>
        <p:spPr>
          <a:xfrm>
            <a:off x="10949320" y="6356350"/>
            <a:ext cx="457200" cy="365125"/>
          </a:xfrm>
        </p:spPr>
        <p:txBody>
          <a:bodyPr rtlCol="0"/>
          <a:lstStyle>
            <a:lvl1pPr>
              <a:defRPr lang="it-IT">
                <a:solidFill>
                  <a:schemeClr val="tx1">
                    <a:lumMod val="75000"/>
                    <a:lumOff val="25000"/>
                  </a:schemeClr>
                </a:solidFill>
              </a:defRPr>
            </a:lvl1pPr>
          </a:lstStyle>
          <a:p>
            <a:pPr rtl="0"/>
            <a:fld id="{B5CEABB6-07DC-46E8-9B57-56EC44A396E5}" type="slidenum">
              <a:rPr lang="it-IT" smtClean="0"/>
              <a:pPr/>
              <a:t>‹N›</a:t>
            </a:fld>
            <a:endParaRPr lang="it-IT" dirty="0"/>
          </a:p>
        </p:txBody>
      </p:sp>
    </p:spTree>
    <p:extLst>
      <p:ext uri="{BB962C8B-B14F-4D97-AF65-F5344CB8AC3E}">
        <p14:creationId xmlns:p14="http://schemas.microsoft.com/office/powerpoint/2010/main" val="3921514593"/>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to e immagine">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AE12D1-08AF-45E9-A34A-BDE9E860BAA2}"/>
              </a:ext>
            </a:extLst>
          </p:cNvPr>
          <p:cNvSpPr>
            <a:spLocks noGrp="1"/>
          </p:cNvSpPr>
          <p:nvPr>
            <p:ph type="title" hasCustomPrompt="1"/>
          </p:nvPr>
        </p:nvSpPr>
        <p:spPr>
          <a:xfrm>
            <a:off x="3807877" y="898524"/>
            <a:ext cx="7606895" cy="2029967"/>
          </a:xfrm>
        </p:spPr>
        <p:txBody>
          <a:bodyPr rtlCol="0" anchor="t" anchorCtr="0"/>
          <a:lstStyle>
            <a:lvl1pPr>
              <a:defRPr lang="it-IT" cap="all" baseline="0">
                <a:solidFill>
                  <a:schemeClr val="tx2"/>
                </a:solidFill>
              </a:defRPr>
            </a:lvl1pPr>
          </a:lstStyle>
          <a:p>
            <a:pPr rtl="0"/>
            <a:r>
              <a:rPr lang="it-IT"/>
              <a:t>FAI CLIC PER AGGIUNGERE IL TITOLO</a:t>
            </a:r>
          </a:p>
        </p:txBody>
      </p:sp>
      <p:sp>
        <p:nvSpPr>
          <p:cNvPr id="27" name="Segnaposto immagine 26">
            <a:extLst>
              <a:ext uri="{FF2B5EF4-FFF2-40B4-BE49-F238E27FC236}">
                <a16:creationId xmlns:a16="http://schemas.microsoft.com/office/drawing/2014/main" id="{01CF25F4-1889-5FE4-9BE0-413C509639DC}"/>
              </a:ext>
            </a:extLst>
          </p:cNvPr>
          <p:cNvSpPr>
            <a:spLocks noGrp="1"/>
          </p:cNvSpPr>
          <p:nvPr>
            <p:ph type="pic" sz="quarter" idx="15" hasCustomPrompt="1"/>
          </p:nvPr>
        </p:nvSpPr>
        <p:spPr>
          <a:xfrm>
            <a:off x="1011337" y="9212"/>
            <a:ext cx="2029967" cy="4850544"/>
          </a:xfrm>
          <a:custGeom>
            <a:avLst/>
            <a:gdLst>
              <a:gd name="connsiteX0" fmla="*/ 0 w 2029967"/>
              <a:gd name="connsiteY0" fmla="*/ 0 h 4850544"/>
              <a:gd name="connsiteX1" fmla="*/ 2029967 w 2029967"/>
              <a:gd name="connsiteY1" fmla="*/ 0 h 4850544"/>
              <a:gd name="connsiteX2" fmla="*/ 2029967 w 2029967"/>
              <a:gd name="connsiteY2" fmla="*/ 4850544 h 4850544"/>
              <a:gd name="connsiteX3" fmla="*/ 2025599 w 2029967"/>
              <a:gd name="connsiteY3" fmla="*/ 4850544 h 4850544"/>
              <a:gd name="connsiteX4" fmla="*/ 2 w 2029967"/>
              <a:gd name="connsiteY4" fmla="*/ 2824947 h 4850544"/>
              <a:gd name="connsiteX5" fmla="*/ 2 w 2029967"/>
              <a:gd name="connsiteY5" fmla="*/ 4850544 h 4850544"/>
              <a:gd name="connsiteX6" fmla="*/ 0 w 2029967"/>
              <a:gd name="connsiteY6" fmla="*/ 4850544 h 485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9967" h="4850544">
                <a:moveTo>
                  <a:pt x="0" y="0"/>
                </a:moveTo>
                <a:lnTo>
                  <a:pt x="2029967" y="0"/>
                </a:lnTo>
                <a:lnTo>
                  <a:pt x="2029967" y="4850544"/>
                </a:lnTo>
                <a:lnTo>
                  <a:pt x="2025599" y="4850544"/>
                </a:lnTo>
                <a:lnTo>
                  <a:pt x="2" y="2824947"/>
                </a:lnTo>
                <a:lnTo>
                  <a:pt x="2" y="4850544"/>
                </a:lnTo>
                <a:lnTo>
                  <a:pt x="0" y="4850544"/>
                </a:lnTo>
                <a:close/>
              </a:path>
            </a:pathLst>
          </a:custGeom>
        </p:spPr>
        <p:txBody>
          <a:bodyPr wrap="square" rtlCol="0">
            <a:noAutofit/>
          </a:bodyPr>
          <a:lstStyle>
            <a:lvl1pPr marL="0" indent="0" algn="l">
              <a:buNone/>
              <a:defRPr lang="it-IT" sz="2000">
                <a:solidFill>
                  <a:schemeClr val="bg1"/>
                </a:solidFill>
              </a:defRPr>
            </a:lvl1pPr>
          </a:lstStyle>
          <a:p>
            <a:pPr rtl="0"/>
            <a:r>
              <a:rPr lang="it-IT"/>
              <a:t>Fare clic sull'icona per inserire un'immagine</a:t>
            </a:r>
          </a:p>
        </p:txBody>
      </p:sp>
      <p:sp>
        <p:nvSpPr>
          <p:cNvPr id="34" name="Rettangolo 33">
            <a:extLst>
              <a:ext uri="{FF2B5EF4-FFF2-40B4-BE49-F238E27FC236}">
                <a16:creationId xmlns:a16="http://schemas.microsoft.com/office/drawing/2014/main" id="{9CC28908-2548-441C-BE9D-8728E1FC84C0}"/>
              </a:ext>
              <a:ext uri="{C183D7F6-B498-43B3-948B-1728B52AA6E4}">
                <adec:decorative xmlns:adec="http://schemas.microsoft.com/office/drawing/2017/decorative" val="1"/>
              </a:ext>
            </a:extLst>
          </p:cNvPr>
          <p:cNvSpPr/>
          <p:nvPr userDrawn="1"/>
        </p:nvSpPr>
        <p:spPr>
          <a:xfrm>
            <a:off x="1011339" y="4863266"/>
            <a:ext cx="2029968" cy="20048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35" name="Immagine 34">
            <a:extLst>
              <a:ext uri="{FF2B5EF4-FFF2-40B4-BE49-F238E27FC236}">
                <a16:creationId xmlns:a16="http://schemas.microsoft.com/office/drawing/2014/main" id="{731DC170-FB16-45F8-B62C-DCAB2B9AC31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011338" y="5865203"/>
            <a:ext cx="2019299" cy="999451"/>
          </a:xfrm>
          <a:prstGeom prst="rect">
            <a:avLst/>
          </a:prstGeom>
        </p:spPr>
      </p:pic>
      <p:sp>
        <p:nvSpPr>
          <p:cNvPr id="5" name="Segnaposto contenuto 2">
            <a:extLst>
              <a:ext uri="{FF2B5EF4-FFF2-40B4-BE49-F238E27FC236}">
                <a16:creationId xmlns:a16="http://schemas.microsoft.com/office/drawing/2014/main" id="{ADE2E4A5-BFB0-8F89-C606-A1581EB9FC6E}"/>
              </a:ext>
            </a:extLst>
          </p:cNvPr>
          <p:cNvSpPr>
            <a:spLocks noGrp="1"/>
          </p:cNvSpPr>
          <p:nvPr>
            <p:ph sz="half" idx="16" hasCustomPrompt="1"/>
          </p:nvPr>
        </p:nvSpPr>
        <p:spPr>
          <a:xfrm>
            <a:off x="3803953" y="3259138"/>
            <a:ext cx="7615274" cy="2978150"/>
          </a:xfrm>
        </p:spPr>
        <p:txBody>
          <a:bodyPr rtlCol="0">
            <a:normAutofit/>
          </a:bodyPr>
          <a:lstStyle>
            <a:lvl1pPr marL="285750" indent="-285750">
              <a:lnSpc>
                <a:spcPts val="2000"/>
              </a:lnSpc>
              <a:buFont typeface="Arial" panose="020B0604020202020204" pitchFamily="34" charset="0"/>
              <a:buChar char="•"/>
              <a:defRPr lang="it-IT" sz="1800">
                <a:solidFill>
                  <a:schemeClr val="tx2"/>
                </a:solidFill>
              </a:defRPr>
            </a:lvl1pPr>
            <a:lvl2pPr marL="685800">
              <a:lnSpc>
                <a:spcPts val="2000"/>
              </a:lnSpc>
              <a:defRPr lang="it-IT" sz="1800">
                <a:solidFill>
                  <a:schemeClr val="tx2"/>
                </a:solidFill>
              </a:defRPr>
            </a:lvl2pPr>
            <a:lvl3pPr marL="1143000">
              <a:lnSpc>
                <a:spcPts val="2000"/>
              </a:lnSpc>
              <a:defRPr lang="it-IT" sz="1800">
                <a:solidFill>
                  <a:schemeClr val="tx2"/>
                </a:solidFill>
              </a:defRPr>
            </a:lvl3pPr>
            <a:lvl4pPr marL="1600200">
              <a:lnSpc>
                <a:spcPts val="2000"/>
              </a:lnSpc>
              <a:defRPr lang="it-IT" sz="1800">
                <a:solidFill>
                  <a:schemeClr val="tx2"/>
                </a:solidFill>
              </a:defRPr>
            </a:lvl4pPr>
            <a:lvl5pPr marL="2057400">
              <a:lnSpc>
                <a:spcPts val="2000"/>
              </a:lnSpc>
              <a:defRPr lang="it-IT" sz="1800">
                <a:solidFill>
                  <a:schemeClr val="tx2"/>
                </a:solidFill>
              </a:defRPr>
            </a:lvl5pPr>
          </a:lstStyle>
          <a:p>
            <a:pPr lvl="0" rtl="0"/>
            <a:r>
              <a:rPr lang="it-IT"/>
              <a:t>Fai clic per aggiungere contenuto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69" name="Segnaposto data 3">
            <a:extLst>
              <a:ext uri="{FF2B5EF4-FFF2-40B4-BE49-F238E27FC236}">
                <a16:creationId xmlns:a16="http://schemas.microsoft.com/office/drawing/2014/main" id="{E2B0C6B8-E2CB-460E-BBC8-AC4339C89DB2}"/>
              </a:ext>
            </a:extLst>
          </p:cNvPr>
          <p:cNvSpPr>
            <a:spLocks noGrp="1"/>
          </p:cNvSpPr>
          <p:nvPr>
            <p:ph type="dt" sz="half" idx="10"/>
          </p:nvPr>
        </p:nvSpPr>
        <p:spPr>
          <a:xfrm>
            <a:off x="3803953" y="6353175"/>
            <a:ext cx="1097280" cy="365125"/>
          </a:xfrm>
        </p:spPr>
        <p:txBody>
          <a:bodyPr rtlCol="0"/>
          <a:lstStyle>
            <a:lvl1pPr>
              <a:defRPr lang="it-IT">
                <a:solidFill>
                  <a:schemeClr val="bg1"/>
                </a:solidFill>
              </a:defRPr>
            </a:lvl1pPr>
          </a:lstStyle>
          <a:p>
            <a:pPr rtl="0"/>
            <a:fld id="{B13B5264-2328-47FB-A114-E37A3CD1E18C}" type="datetime1">
              <a:rPr lang="it-IT" smtClean="0"/>
              <a:t>10/06/2024</a:t>
            </a:fld>
            <a:endParaRPr lang="it-IT" dirty="0"/>
          </a:p>
        </p:txBody>
      </p:sp>
      <p:sp>
        <p:nvSpPr>
          <p:cNvPr id="70" name="Segnaposto piè di pagina 4">
            <a:extLst>
              <a:ext uri="{FF2B5EF4-FFF2-40B4-BE49-F238E27FC236}">
                <a16:creationId xmlns:a16="http://schemas.microsoft.com/office/drawing/2014/main" id="{433844D3-0FDA-4C97-9B21-5021A38E4FC2}"/>
              </a:ext>
            </a:extLst>
          </p:cNvPr>
          <p:cNvSpPr>
            <a:spLocks noGrp="1"/>
          </p:cNvSpPr>
          <p:nvPr>
            <p:ph type="ftr" sz="quarter" idx="11"/>
          </p:nvPr>
        </p:nvSpPr>
        <p:spPr>
          <a:xfrm>
            <a:off x="6788630" y="6350000"/>
            <a:ext cx="2286000" cy="365125"/>
          </a:xfrm>
        </p:spPr>
        <p:txBody>
          <a:bodyPr rtlCol="0"/>
          <a:lstStyle>
            <a:lvl1pPr>
              <a:defRPr lang="it-IT">
                <a:solidFill>
                  <a:schemeClr val="bg1"/>
                </a:solidFill>
              </a:defRPr>
            </a:lvl1pPr>
          </a:lstStyle>
          <a:p>
            <a:pPr rtl="0"/>
            <a:r>
              <a:rPr lang="it-IT"/>
              <a:t>Titolo presentazione</a:t>
            </a:r>
            <a:endParaRPr lang="it-IT" dirty="0"/>
          </a:p>
        </p:txBody>
      </p:sp>
      <p:sp>
        <p:nvSpPr>
          <p:cNvPr id="71" name="Segnaposto numero diapositiva 5">
            <a:extLst>
              <a:ext uri="{FF2B5EF4-FFF2-40B4-BE49-F238E27FC236}">
                <a16:creationId xmlns:a16="http://schemas.microsoft.com/office/drawing/2014/main" id="{EC059538-F80F-46C9-80EB-AC9B56DD05C3}"/>
              </a:ext>
            </a:extLst>
          </p:cNvPr>
          <p:cNvSpPr>
            <a:spLocks noGrp="1"/>
          </p:cNvSpPr>
          <p:nvPr>
            <p:ph type="sldNum" sz="quarter" idx="12"/>
          </p:nvPr>
        </p:nvSpPr>
        <p:spPr>
          <a:xfrm>
            <a:off x="10962027" y="6356350"/>
            <a:ext cx="457200" cy="365125"/>
          </a:xfrm>
        </p:spPr>
        <p:txBody>
          <a:bodyPr rtlCol="0"/>
          <a:lstStyle>
            <a:lvl1pPr>
              <a:defRPr lang="it-IT">
                <a:solidFill>
                  <a:schemeClr val="bg1"/>
                </a:solidFill>
              </a:defRPr>
            </a:lvl1pPr>
          </a:lstStyle>
          <a:p>
            <a:pPr rtl="0"/>
            <a:fld id="{B5CEABB6-07DC-46E8-9B57-56EC44A396E5}" type="slidenum">
              <a:rPr lang="it-IT" smtClean="0"/>
              <a:pPr/>
              <a:t>‹N›</a:t>
            </a:fld>
            <a:endParaRPr lang="it-IT" dirty="0"/>
          </a:p>
        </p:txBody>
      </p:sp>
      <p:grpSp>
        <p:nvGrpSpPr>
          <p:cNvPr id="9" name="Gruppo 8">
            <a:extLst>
              <a:ext uri="{FF2B5EF4-FFF2-40B4-BE49-F238E27FC236}">
                <a16:creationId xmlns:a16="http://schemas.microsoft.com/office/drawing/2014/main" id="{378F81CD-65D4-6CA1-E2C2-34DF58B566B2}"/>
              </a:ext>
              <a:ext uri="{C183D7F6-B498-43B3-948B-1728B52AA6E4}">
                <adec:decorative xmlns:adec="http://schemas.microsoft.com/office/drawing/2017/decorative" val="1"/>
              </a:ext>
            </a:extLst>
          </p:cNvPr>
          <p:cNvGrpSpPr/>
          <p:nvPr userDrawn="1"/>
        </p:nvGrpSpPr>
        <p:grpSpPr>
          <a:xfrm>
            <a:off x="-1000" y="0"/>
            <a:ext cx="1015984" cy="6858000"/>
            <a:chOff x="-1000" y="0"/>
            <a:chExt cx="1015984" cy="6858000"/>
          </a:xfrm>
        </p:grpSpPr>
        <p:sp>
          <p:nvSpPr>
            <p:cNvPr id="10" name="Rectangle 9">
              <a:extLst>
                <a:ext uri="{FF2B5EF4-FFF2-40B4-BE49-F238E27FC236}">
                  <a16:creationId xmlns:a16="http://schemas.microsoft.com/office/drawing/2014/main" id="{E419657A-6BE9-88F7-BE4C-6BF3C13F7E91}"/>
                </a:ext>
                <a:ext uri="{C183D7F6-B498-43B3-948B-1728B52AA6E4}">
                  <adec:decorative xmlns:adec="http://schemas.microsoft.com/office/drawing/2017/decorative" val="1"/>
                </a:ext>
              </a:extLst>
            </p:cNvPr>
            <p:cNvSpPr/>
            <p:nvPr userDrawn="1"/>
          </p:nvSpPr>
          <p:spPr>
            <a:xfrm>
              <a:off x="0" y="4828032"/>
              <a:ext cx="1014984"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1" name="Rectangle 10">
              <a:extLst>
                <a:ext uri="{FF2B5EF4-FFF2-40B4-BE49-F238E27FC236}">
                  <a16:creationId xmlns:a16="http://schemas.microsoft.com/office/drawing/2014/main" id="{BBB2BB8E-26BE-8FBF-1C62-4F42858193C1}"/>
                </a:ext>
                <a:ext uri="{C183D7F6-B498-43B3-948B-1728B52AA6E4}">
                  <adec:decorative xmlns:adec="http://schemas.microsoft.com/office/drawing/2017/decorative" val="1"/>
                </a:ext>
              </a:extLst>
            </p:cNvPr>
            <p:cNvSpPr/>
            <p:nvPr userDrawn="1"/>
          </p:nvSpPr>
          <p:spPr>
            <a:xfrm>
              <a:off x="0"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2" name="Rectangle 11">
              <a:extLst>
                <a:ext uri="{FF2B5EF4-FFF2-40B4-BE49-F238E27FC236}">
                  <a16:creationId xmlns:a16="http://schemas.microsoft.com/office/drawing/2014/main" id="{A864BEFA-BF82-8BAF-1977-518DCAB0F3EC}"/>
                </a:ext>
                <a:ext uri="{C183D7F6-B498-43B3-948B-1728B52AA6E4}">
                  <adec:decorative xmlns:adec="http://schemas.microsoft.com/office/drawing/2017/decorative" val="1"/>
                </a:ext>
              </a:extLst>
            </p:cNvPr>
            <p:cNvSpPr/>
            <p:nvPr userDrawn="1"/>
          </p:nvSpPr>
          <p:spPr>
            <a:xfrm>
              <a:off x="0"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pic>
          <p:nvPicPr>
            <p:cNvPr id="13" name="Immagine 12">
              <a:extLst>
                <a:ext uri="{FF2B5EF4-FFF2-40B4-BE49-F238E27FC236}">
                  <a16:creationId xmlns:a16="http://schemas.microsoft.com/office/drawing/2014/main" id="{14C6E7FC-E03B-5EE2-7126-8CC1FBCB9DC3}"/>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rot="5400000">
              <a:off x="-462818" y="552957"/>
              <a:ext cx="1828800" cy="905164"/>
            </a:xfrm>
            <a:prstGeom prst="rect">
              <a:avLst/>
            </a:prstGeom>
          </p:spPr>
        </p:pic>
        <p:sp>
          <p:nvSpPr>
            <p:cNvPr id="14" name="Rectangle 13">
              <a:extLst>
                <a:ext uri="{FF2B5EF4-FFF2-40B4-BE49-F238E27FC236}">
                  <a16:creationId xmlns:a16="http://schemas.microsoft.com/office/drawing/2014/main" id="{659957EF-0F68-275E-1FFC-87388D717462}"/>
                </a:ext>
                <a:ext uri="{C183D7F6-B498-43B3-948B-1728B52AA6E4}">
                  <adec:decorative xmlns:adec="http://schemas.microsoft.com/office/drawing/2017/decorative" val="1"/>
                </a:ext>
              </a:extLst>
            </p:cNvPr>
            <p:cNvSpPr/>
            <p:nvPr userDrawn="1"/>
          </p:nvSpPr>
          <p:spPr>
            <a:xfrm>
              <a:off x="0"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
          <p:nvSpPr>
            <p:cNvPr id="15" name="Freeform: Shape 14">
              <a:extLst>
                <a:ext uri="{FF2B5EF4-FFF2-40B4-BE49-F238E27FC236}">
                  <a16:creationId xmlns:a16="http://schemas.microsoft.com/office/drawing/2014/main" id="{ECECEEA3-55C1-1632-4F14-7E57A802667B}"/>
                </a:ext>
                <a:ext uri="{C183D7F6-B498-43B3-948B-1728B52AA6E4}">
                  <adec:decorative xmlns:adec="http://schemas.microsoft.com/office/drawing/2017/decorative" val="1"/>
                </a:ext>
              </a:extLst>
            </p:cNvPr>
            <p:cNvSpPr/>
            <p:nvPr userDrawn="1"/>
          </p:nvSpPr>
          <p:spPr>
            <a:xfrm rot="10800000">
              <a:off x="100582" y="2932749"/>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algn="ctr" rtl="0"/>
              <a:endParaRPr lang="it-IT" dirty="0"/>
            </a:p>
          </p:txBody>
        </p:sp>
        <p:pic>
          <p:nvPicPr>
            <p:cNvPr id="16" name="Elemento grafico 15">
              <a:extLst>
                <a:ext uri="{FF2B5EF4-FFF2-40B4-BE49-F238E27FC236}">
                  <a16:creationId xmlns:a16="http://schemas.microsoft.com/office/drawing/2014/main" id="{A6290E86-B21F-0C88-099F-07B046CA1D4B}"/>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457200" y="5380762"/>
              <a:ext cx="1828800" cy="914400"/>
            </a:xfrm>
            <a:prstGeom prst="rect">
              <a:avLst/>
            </a:prstGeom>
          </p:spPr>
        </p:pic>
      </p:grpSp>
      <p:sp>
        <p:nvSpPr>
          <p:cNvPr id="26" name="Rettangolo 23">
            <a:extLst>
              <a:ext uri="{FF2B5EF4-FFF2-40B4-BE49-F238E27FC236}">
                <a16:creationId xmlns:a16="http://schemas.microsoft.com/office/drawing/2014/main" id="{E489F066-AA0F-D3C7-739B-15808100E736}"/>
              </a:ext>
              <a:ext uri="{C183D7F6-B498-43B3-948B-1728B52AA6E4}">
                <adec:decorative xmlns:adec="http://schemas.microsoft.com/office/drawing/2017/decorative" val="1"/>
              </a:ext>
            </a:extLst>
          </p:cNvPr>
          <p:cNvSpPr/>
          <p:nvPr userDrawn="1"/>
        </p:nvSpPr>
        <p:spPr>
          <a:xfrm>
            <a:off x="1011339" y="2834159"/>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dirty="0"/>
          </a:p>
        </p:txBody>
      </p:sp>
    </p:spTree>
    <p:extLst>
      <p:ext uri="{BB962C8B-B14F-4D97-AF65-F5344CB8AC3E}">
        <p14:creationId xmlns:p14="http://schemas.microsoft.com/office/powerpoint/2010/main" val="202555004"/>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B4660D4-B0ED-42D9-BC6D-AF4F1F9CB6C0}"/>
              </a:ext>
            </a:extLst>
          </p:cNvPr>
          <p:cNvSpPr>
            <a:spLocks noGrp="1"/>
          </p:cNvSpPr>
          <p:nvPr>
            <p:ph type="title"/>
          </p:nvPr>
        </p:nvSpPr>
        <p:spPr>
          <a:xfrm>
            <a:off x="762000" y="365125"/>
            <a:ext cx="10668000" cy="1325563"/>
          </a:xfrm>
          <a:prstGeom prst="rect">
            <a:avLst/>
          </a:prstGeom>
        </p:spPr>
        <p:txBody>
          <a:bodyPr vert="horz" lIns="91440" tIns="45720" rIns="91440" bIns="45720" rtlCol="0" anchor="ctr">
            <a:normAutofit/>
          </a:bodyPr>
          <a:lstStyle>
            <a:defPPr>
              <a:defRPr lang="it-IT"/>
            </a:defPPr>
          </a:lstStyle>
          <a:p>
            <a:pPr rtl="0"/>
            <a:r>
              <a:rPr lang="it-IT"/>
              <a:t>Fare clic per modificare lo stile del titolo</a:t>
            </a:r>
          </a:p>
        </p:txBody>
      </p:sp>
      <p:sp>
        <p:nvSpPr>
          <p:cNvPr id="3" name="Segnaposto testo 2">
            <a:extLst>
              <a:ext uri="{FF2B5EF4-FFF2-40B4-BE49-F238E27FC236}">
                <a16:creationId xmlns:a16="http://schemas.microsoft.com/office/drawing/2014/main" id="{74C607AE-E8B7-4C3B-A6DA-04289E2F0A45}"/>
              </a:ext>
            </a:extLst>
          </p:cNvPr>
          <p:cNvSpPr>
            <a:spLocks noGrp="1"/>
          </p:cNvSpPr>
          <p:nvPr>
            <p:ph type="body" idx="1"/>
          </p:nvPr>
        </p:nvSpPr>
        <p:spPr>
          <a:xfrm>
            <a:off x="762000" y="1825625"/>
            <a:ext cx="10668000" cy="4351338"/>
          </a:xfrm>
          <a:prstGeom prst="rect">
            <a:avLst/>
          </a:prstGeom>
        </p:spPr>
        <p:txBody>
          <a:bodyPr vert="horz" lIns="91440" tIns="45720" rIns="91440" bIns="45720" rtlCol="0">
            <a:normAutofit/>
          </a:bodyPr>
          <a:lstStyle>
            <a:defPPr>
              <a:defRPr lang="it-IT"/>
            </a:defPPr>
          </a:lstStyle>
          <a:p>
            <a:pPr lvl="0" rtl="0"/>
            <a:r>
              <a:rPr lang="it-IT"/>
              <a:t>Fare clic per modificare lo stile del titolo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4" name="Segnaposto data 3">
            <a:extLst>
              <a:ext uri="{FF2B5EF4-FFF2-40B4-BE49-F238E27FC236}">
                <a16:creationId xmlns:a16="http://schemas.microsoft.com/office/drawing/2014/main" id="{001917CC-671D-47EA-B065-51E87EC27B53}"/>
              </a:ext>
            </a:extLst>
          </p:cNvPr>
          <p:cNvSpPr>
            <a:spLocks noGrp="1"/>
          </p:cNvSpPr>
          <p:nvPr>
            <p:ph type="dt" sz="half" idx="2"/>
          </p:nvPr>
        </p:nvSpPr>
        <p:spPr>
          <a:xfrm>
            <a:off x="762000" y="6356350"/>
            <a:ext cx="2819400" cy="365125"/>
          </a:xfrm>
          <a:prstGeom prst="rect">
            <a:avLst/>
          </a:prstGeom>
        </p:spPr>
        <p:txBody>
          <a:bodyPr vert="horz" lIns="91440" tIns="45720" rIns="91440" bIns="45720" rtlCol="0" anchor="ctr"/>
          <a:lstStyle>
            <a:lvl1pPr algn="l">
              <a:defRPr lang="it-IT" sz="1000">
                <a:solidFill>
                  <a:schemeClr val="tx1">
                    <a:tint val="75000"/>
                  </a:schemeClr>
                </a:solidFill>
              </a:defRPr>
            </a:lvl1pPr>
          </a:lstStyle>
          <a:p>
            <a:pPr rtl="0"/>
            <a:fld id="{F74BEDF0-2599-4FF0-B56C-FFA710B6E6DD}" type="datetime1">
              <a:rPr lang="it-IT" smtClean="0"/>
              <a:t>10/06/2024</a:t>
            </a:fld>
            <a:endParaRPr lang="it-IT" dirty="0"/>
          </a:p>
        </p:txBody>
      </p:sp>
      <p:sp>
        <p:nvSpPr>
          <p:cNvPr id="5" name="Segnaposto piè di pagina 4">
            <a:extLst>
              <a:ext uri="{FF2B5EF4-FFF2-40B4-BE49-F238E27FC236}">
                <a16:creationId xmlns:a16="http://schemas.microsoft.com/office/drawing/2014/main" id="{3F2D0B54-5D87-4D1B-9C6E-5A7B87C833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it-IT" sz="1000">
                <a:solidFill>
                  <a:schemeClr val="tx1">
                    <a:tint val="75000"/>
                  </a:schemeClr>
                </a:solidFill>
              </a:defRPr>
            </a:lvl1pPr>
          </a:lstStyle>
          <a:p>
            <a:pPr rtl="0"/>
            <a:r>
              <a:rPr lang="it-IT"/>
              <a:t>Titolo presentazione</a:t>
            </a:r>
            <a:endParaRPr lang="it-IT" dirty="0"/>
          </a:p>
        </p:txBody>
      </p:sp>
      <p:sp>
        <p:nvSpPr>
          <p:cNvPr id="6" name="Segnaposto numero diapositiva 5">
            <a:extLst>
              <a:ext uri="{FF2B5EF4-FFF2-40B4-BE49-F238E27FC236}">
                <a16:creationId xmlns:a16="http://schemas.microsoft.com/office/drawing/2014/main" id="{C5CADFFD-0FF7-4DDC-8879-918576F63EA6}"/>
              </a:ext>
            </a:extLst>
          </p:cNvPr>
          <p:cNvSpPr>
            <a:spLocks noGrp="1"/>
          </p:cNvSpPr>
          <p:nvPr>
            <p:ph type="sldNum" sz="quarter" idx="4"/>
          </p:nvPr>
        </p:nvSpPr>
        <p:spPr>
          <a:xfrm>
            <a:off x="8610600" y="6356350"/>
            <a:ext cx="2819400" cy="365125"/>
          </a:xfrm>
          <a:prstGeom prst="rect">
            <a:avLst/>
          </a:prstGeom>
        </p:spPr>
        <p:txBody>
          <a:bodyPr vert="horz" lIns="91440" tIns="45720" rIns="91440" bIns="45720" rtlCol="0" anchor="ctr"/>
          <a:lstStyle>
            <a:lvl1pPr algn="r">
              <a:defRPr lang="it-IT" sz="1000">
                <a:solidFill>
                  <a:schemeClr val="tx1">
                    <a:tint val="75000"/>
                  </a:schemeClr>
                </a:solidFill>
              </a:defRPr>
            </a:lvl1pPr>
          </a:lstStyle>
          <a:p>
            <a:pPr rtl="0"/>
            <a:fld id="{B5CEABB6-07DC-46E8-9B57-56EC44A396E5}" type="slidenum">
              <a:rPr lang="it-IT" smtClean="0"/>
              <a:pPr/>
              <a:t>‹N›</a:t>
            </a:fld>
            <a:endParaRPr lang="it-IT" dirty="0"/>
          </a:p>
        </p:txBody>
      </p:sp>
    </p:spTree>
    <p:extLst>
      <p:ext uri="{BB962C8B-B14F-4D97-AF65-F5344CB8AC3E}">
        <p14:creationId xmlns:p14="http://schemas.microsoft.com/office/powerpoint/2010/main" val="2464305198"/>
      </p:ext>
    </p:extLst>
  </p:cSld>
  <p:clrMap bg1="lt1" tx1="dk1" bg2="lt2" tx2="dk2" accent1="accent1" accent2="accent2" accent3="accent3" accent4="accent4" accent5="accent5" accent6="accent6" hlink="hlink" folHlink="folHlink"/>
  <p:sldLayoutIdLst>
    <p:sldLayoutId id="2147483700" r:id="rId1"/>
    <p:sldLayoutId id="2147483666" r:id="rId2"/>
    <p:sldLayoutId id="2147483704" r:id="rId3"/>
    <p:sldLayoutId id="2147483702" r:id="rId4"/>
    <p:sldLayoutId id="2147483678" r:id="rId5"/>
    <p:sldLayoutId id="2147483681" r:id="rId6"/>
    <p:sldLayoutId id="2147483696" r:id="rId7"/>
    <p:sldLayoutId id="2147483691" r:id="rId8"/>
    <p:sldLayoutId id="2147483677" r:id="rId9"/>
    <p:sldLayoutId id="2147483699" r:id="rId10"/>
    <p:sldLayoutId id="2147483685" r:id="rId11"/>
    <p:sldLayoutId id="2147483676" r:id="rId12"/>
    <p:sldLayoutId id="2147483649" r:id="rId13"/>
    <p:sldLayoutId id="2147483723" r:id="rId14"/>
  </p:sldLayoutIdLst>
  <p:hf hdr="0" ftr="0" dt="0"/>
  <p:txStyles>
    <p:titleStyle>
      <a:lvl1pPr algn="l" defTabSz="914400" rtl="0" eaLnBrk="1" latinLnBrk="0" hangingPunct="1">
        <a:lnSpc>
          <a:spcPct val="90000"/>
        </a:lnSpc>
        <a:spcBef>
          <a:spcPct val="0"/>
        </a:spcBef>
        <a:buNone/>
        <a:defRPr lang="it-IT"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Font typeface="Arial" panose="020B0604020202020204" pitchFamily="34" charset="0"/>
        <a:buChar char="•"/>
        <a:defRPr lang="it-IT" sz="28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1200"/>
        </a:spcAft>
        <a:buFont typeface="Arial" panose="020B0604020202020204" pitchFamily="34" charset="0"/>
        <a:buChar char="•"/>
        <a:defRPr lang="it-IT" sz="24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1200"/>
        </a:spcAft>
        <a:buFont typeface="Arial" panose="020B0604020202020204" pitchFamily="34" charset="0"/>
        <a:buChar char="•"/>
        <a:defRPr lang="it-IT" sz="20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1200"/>
        </a:spcAft>
        <a:buFont typeface="Arial" panose="020B0604020202020204" pitchFamily="34" charset="0"/>
        <a:buChar char="•"/>
        <a:defRPr lang="it-IT" sz="18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1200"/>
        </a:spcAft>
        <a:buFont typeface="Arial" panose="020B0604020202020204" pitchFamily="34" charset="0"/>
        <a:buChar char="•"/>
        <a:defRPr lang="it-IT"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9pPr>
    </p:bodyStyle>
    <p:otherStyle>
      <a:defPPr>
        <a:defRPr lang="it-IT"/>
      </a:defPPr>
      <a:lvl1pPr marL="0" algn="l" defTabSz="914400" rtl="0" eaLnBrk="1" latinLnBrk="0" hangingPunct="1">
        <a:defRPr lang="it-IT" sz="1800" kern="1200">
          <a:solidFill>
            <a:schemeClr val="tx1"/>
          </a:solidFill>
          <a:latin typeface="+mn-lt"/>
          <a:ea typeface="+mn-ea"/>
          <a:cs typeface="+mn-cs"/>
        </a:defRPr>
      </a:lvl1pPr>
      <a:lvl2pPr marL="457200" algn="l" defTabSz="914400" rtl="0" eaLnBrk="1" latinLnBrk="0" hangingPunct="1">
        <a:defRPr lang="it-IT" sz="1800" kern="1200">
          <a:solidFill>
            <a:schemeClr val="tx1"/>
          </a:solidFill>
          <a:latin typeface="+mn-lt"/>
          <a:ea typeface="+mn-ea"/>
          <a:cs typeface="+mn-cs"/>
        </a:defRPr>
      </a:lvl2pPr>
      <a:lvl3pPr marL="914400" algn="l" defTabSz="914400" rtl="0" eaLnBrk="1" latinLnBrk="0" hangingPunct="1">
        <a:defRPr lang="it-IT" sz="1800" kern="1200">
          <a:solidFill>
            <a:schemeClr val="tx1"/>
          </a:solidFill>
          <a:latin typeface="+mn-lt"/>
          <a:ea typeface="+mn-ea"/>
          <a:cs typeface="+mn-cs"/>
        </a:defRPr>
      </a:lvl3pPr>
      <a:lvl4pPr marL="1371600" algn="l" defTabSz="914400" rtl="0" eaLnBrk="1" latinLnBrk="0" hangingPunct="1">
        <a:defRPr lang="it-IT" sz="1800" kern="1200">
          <a:solidFill>
            <a:schemeClr val="tx1"/>
          </a:solidFill>
          <a:latin typeface="+mn-lt"/>
          <a:ea typeface="+mn-ea"/>
          <a:cs typeface="+mn-cs"/>
        </a:defRPr>
      </a:lvl4pPr>
      <a:lvl5pPr marL="1828800" algn="l" defTabSz="914400" rtl="0" eaLnBrk="1" latinLnBrk="0" hangingPunct="1">
        <a:defRPr lang="it-IT" sz="1800" kern="1200">
          <a:solidFill>
            <a:schemeClr val="tx1"/>
          </a:solidFill>
          <a:latin typeface="+mn-lt"/>
          <a:ea typeface="+mn-ea"/>
          <a:cs typeface="+mn-cs"/>
        </a:defRPr>
      </a:lvl5pPr>
      <a:lvl6pPr marL="2286000" algn="l" defTabSz="914400" rtl="0" eaLnBrk="1" latinLnBrk="0" hangingPunct="1">
        <a:defRPr lang="it-IT" sz="1800" kern="1200">
          <a:solidFill>
            <a:schemeClr val="tx1"/>
          </a:solidFill>
          <a:latin typeface="+mn-lt"/>
          <a:ea typeface="+mn-ea"/>
          <a:cs typeface="+mn-cs"/>
        </a:defRPr>
      </a:lvl6pPr>
      <a:lvl7pPr marL="2743200" algn="l" defTabSz="914400" rtl="0" eaLnBrk="1" latinLnBrk="0" hangingPunct="1">
        <a:defRPr lang="it-IT" sz="1800" kern="1200">
          <a:solidFill>
            <a:schemeClr val="tx1"/>
          </a:solidFill>
          <a:latin typeface="+mn-lt"/>
          <a:ea typeface="+mn-ea"/>
          <a:cs typeface="+mn-cs"/>
        </a:defRPr>
      </a:lvl7pPr>
      <a:lvl8pPr marL="3200400" algn="l" defTabSz="914400" rtl="0" eaLnBrk="1" latinLnBrk="0" hangingPunct="1">
        <a:defRPr lang="it-IT" sz="1800" kern="1200">
          <a:solidFill>
            <a:schemeClr val="tx1"/>
          </a:solidFill>
          <a:latin typeface="+mn-lt"/>
          <a:ea typeface="+mn-ea"/>
          <a:cs typeface="+mn-cs"/>
        </a:defRPr>
      </a:lvl8pPr>
      <a:lvl9pPr marL="3657600" algn="l" defTabSz="914400" rtl="0" eaLnBrk="1" latinLnBrk="0" hangingPunct="1">
        <a:defRPr lang="it-IT"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userDrawn="1">
          <p15:clr>
            <a:srgbClr val="5ACBF0"/>
          </p15:clr>
        </p15:guide>
        <p15:guide id="2" pos="1920" userDrawn="1">
          <p15:clr>
            <a:srgbClr val="F26B43"/>
          </p15:clr>
        </p15:guide>
        <p15:guide id="3" pos="5760" userDrawn="1">
          <p15:clr>
            <a:srgbClr val="F26B43"/>
          </p15:clr>
        </p15:guide>
        <p15:guide id="4" orient="horz" pos="2160" userDrawn="1">
          <p15:clr>
            <a:srgbClr val="F26B43"/>
          </p15:clr>
        </p15:guide>
        <p15:guide id="5" pos="1272" userDrawn="1">
          <p15:clr>
            <a:srgbClr val="9FCC3B"/>
          </p15:clr>
        </p15:guide>
        <p15:guide id="6" pos="2544" userDrawn="1">
          <p15:clr>
            <a:srgbClr val="9FCC3B"/>
          </p15:clr>
        </p15:guide>
        <p15:guide id="7" pos="5112" userDrawn="1">
          <p15:clr>
            <a:srgbClr val="9FCC3B"/>
          </p15:clr>
        </p15:guide>
        <p15:guide id="8" pos="6408" userDrawn="1">
          <p15:clr>
            <a:srgbClr val="9FCC3B"/>
          </p15:clr>
        </p15:guide>
        <p15:guide id="9" pos="3940" userDrawn="1">
          <p15:clr>
            <a:srgbClr val="F26B43"/>
          </p15:clr>
        </p15:guide>
        <p15:guide id="10" pos="7104"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conservatoriotorino.eu/studiare-qui/il-conservatorio/museo-degli-strumenti/" TargetMode="External"/><Relationship Id="rId2" Type="http://schemas.openxmlformats.org/officeDocument/2006/relationships/hyperlink" Target="https://leonardbernstein.com/about/educator/omnibus"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6815C6-3AD0-46E6-A74A-1967BD91AF50}"/>
              </a:ext>
            </a:extLst>
          </p:cNvPr>
          <p:cNvSpPr>
            <a:spLocks noGrp="1"/>
          </p:cNvSpPr>
          <p:nvPr>
            <p:ph type="ctrTitle"/>
          </p:nvPr>
        </p:nvSpPr>
        <p:spPr>
          <a:xfrm>
            <a:off x="4714772" y="677918"/>
            <a:ext cx="6856292" cy="3590596"/>
          </a:xfrm>
        </p:spPr>
        <p:txBody>
          <a:bodyPr rtlCol="0">
            <a:noAutofit/>
          </a:bodyPr>
          <a:lstStyle>
            <a:defPPr>
              <a:defRPr lang="it-IT"/>
            </a:defPPr>
          </a:lstStyle>
          <a:p>
            <a:pPr rtl="0"/>
            <a:r>
              <a:rPr lang="en-US" sz="3600" dirty="0"/>
              <a:t>Construing Musical Heritage Through Multimodality and Multilingualism: The case of Gallery of Musical Instruments of Conservatory of Turin “Giuseppe Verdi”</a:t>
            </a:r>
            <a:endParaRPr lang="it-IT" sz="3600" dirty="0"/>
          </a:p>
        </p:txBody>
      </p:sp>
      <p:sp>
        <p:nvSpPr>
          <p:cNvPr id="3" name="CasellaDiTesto 2">
            <a:extLst>
              <a:ext uri="{FF2B5EF4-FFF2-40B4-BE49-F238E27FC236}">
                <a16:creationId xmlns:a16="http://schemas.microsoft.com/office/drawing/2014/main" id="{00E2BD91-F154-768A-44AB-BAFDE2C00786}"/>
              </a:ext>
            </a:extLst>
          </p:cNvPr>
          <p:cNvSpPr txBox="1"/>
          <p:nvPr/>
        </p:nvSpPr>
        <p:spPr>
          <a:xfrm>
            <a:off x="6936658" y="4856643"/>
            <a:ext cx="4713064" cy="1631216"/>
          </a:xfrm>
          <a:prstGeom prst="rect">
            <a:avLst/>
          </a:prstGeom>
          <a:solidFill>
            <a:schemeClr val="accent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r"/>
            <a:r>
              <a:rPr lang="en-US" sz="2000" b="1" dirty="0">
                <a:solidFill>
                  <a:schemeClr val="bg1"/>
                </a:solidFill>
              </a:rPr>
              <a:t>By Karolina Tatar, University of Turin</a:t>
            </a:r>
            <a:endParaRPr lang="pl-PL" sz="2000" b="1" dirty="0">
              <a:solidFill>
                <a:schemeClr val="bg1"/>
              </a:solidFill>
            </a:endParaRPr>
          </a:p>
          <a:p>
            <a:pPr algn="r"/>
            <a:r>
              <a:rPr lang="en-US" sz="2000" b="1" i="1" dirty="0">
                <a:solidFill>
                  <a:schemeClr val="bg1"/>
                </a:solidFill>
              </a:rPr>
              <a:t>A Linguistic Lens on Narratives in Professional Settings</a:t>
            </a:r>
            <a:r>
              <a:rPr lang="pl-PL" sz="2000" b="1" i="1" dirty="0">
                <a:solidFill>
                  <a:schemeClr val="bg1"/>
                </a:solidFill>
              </a:rPr>
              <a:t>, </a:t>
            </a:r>
            <a:r>
              <a:rPr lang="en-US" sz="2000" b="1" dirty="0">
                <a:solidFill>
                  <a:schemeClr val="bg1"/>
                </a:solidFill>
              </a:rPr>
              <a:t>Faculty of Education, Free University of </a:t>
            </a:r>
            <a:r>
              <a:rPr lang="de-DE" sz="2000" b="1" dirty="0">
                <a:solidFill>
                  <a:schemeClr val="bg1"/>
                </a:solidFill>
              </a:rPr>
              <a:t>Bozen</a:t>
            </a:r>
            <a:r>
              <a:rPr lang="en-US" sz="2000" b="1" dirty="0">
                <a:solidFill>
                  <a:schemeClr val="bg1"/>
                </a:solidFill>
              </a:rPr>
              <a:t>-Bolzano</a:t>
            </a:r>
            <a:r>
              <a:rPr lang="pl-PL" sz="2000" b="1" dirty="0">
                <a:solidFill>
                  <a:schemeClr val="bg1"/>
                </a:solidFill>
              </a:rPr>
              <a:t>, 17/05/24</a:t>
            </a:r>
            <a:endParaRPr lang="it-IT" sz="2000" b="1" dirty="0">
              <a:solidFill>
                <a:schemeClr val="bg1"/>
              </a:solidFill>
            </a:endParaRPr>
          </a:p>
        </p:txBody>
      </p:sp>
    </p:spTree>
    <p:extLst>
      <p:ext uri="{BB962C8B-B14F-4D97-AF65-F5344CB8AC3E}">
        <p14:creationId xmlns:p14="http://schemas.microsoft.com/office/powerpoint/2010/main" val="1642425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a:xfrm>
            <a:off x="762001" y="896112"/>
            <a:ext cx="6589150" cy="1489901"/>
          </a:xfrm>
        </p:spPr>
        <p:txBody>
          <a:bodyPr>
            <a:noAutofit/>
          </a:bodyPr>
          <a:lstStyle/>
          <a:p>
            <a:r>
              <a:rPr lang="en-US" sz="3600" dirty="0">
                <a:solidFill>
                  <a:schemeClr val="accent1"/>
                </a:solidFill>
              </a:rPr>
              <a:t>museum communication publications</a:t>
            </a:r>
            <a:endParaRPr lang="it-IT" sz="3600" dirty="0">
              <a:solidFill>
                <a:schemeClr val="accent1"/>
              </a:solidFill>
            </a:endParaRP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p:txBody>
          <a:bodyPr/>
          <a:lstStyle/>
          <a:p>
            <a:pPr rtl="0"/>
            <a:fld id="{B5CEABB6-07DC-46E8-9B57-56EC44A396E5}" type="slidenum">
              <a:rPr lang="it-IT" smtClean="0"/>
              <a:pPr rtl="0"/>
              <a:t>10</a:t>
            </a:fld>
            <a:endParaRPr lang="it-IT" dirty="0"/>
          </a:p>
        </p:txBody>
      </p:sp>
      <p:sp>
        <p:nvSpPr>
          <p:cNvPr id="4" name="Segnaposto contenuto 3">
            <a:extLst>
              <a:ext uri="{FF2B5EF4-FFF2-40B4-BE49-F238E27FC236}">
                <a16:creationId xmlns:a16="http://schemas.microsoft.com/office/drawing/2014/main" id="{C71703AF-16EC-C48E-DD9B-37F2B31151E5}"/>
              </a:ext>
            </a:extLst>
          </p:cNvPr>
          <p:cNvSpPr>
            <a:spLocks noGrp="1"/>
          </p:cNvSpPr>
          <p:nvPr>
            <p:ph sz="half" idx="14"/>
          </p:nvPr>
        </p:nvSpPr>
        <p:spPr>
          <a:xfrm>
            <a:off x="762001" y="2576052"/>
            <a:ext cx="6767512" cy="3881897"/>
          </a:xfrm>
        </p:spPr>
        <p:txBody>
          <a:bodyPr>
            <a:normAutofit/>
          </a:bodyPr>
          <a:lstStyle/>
          <a:p>
            <a:r>
              <a:rPr lang="it-IT" sz="2000" b="1" dirty="0">
                <a:solidFill>
                  <a:schemeClr val="accent1"/>
                </a:solidFill>
              </a:rPr>
              <a:t>M</a:t>
            </a:r>
            <a:r>
              <a:rPr lang="pl-PL" sz="2000" b="1" dirty="0" err="1">
                <a:solidFill>
                  <a:schemeClr val="accent1"/>
                </a:solidFill>
              </a:rPr>
              <a:t>aulini</a:t>
            </a:r>
            <a:r>
              <a:rPr lang="pl-PL" sz="2000" b="1" dirty="0">
                <a:solidFill>
                  <a:schemeClr val="accent1"/>
                </a:solidFill>
              </a:rPr>
              <a:t>,</a:t>
            </a:r>
            <a:r>
              <a:rPr lang="it-IT" sz="2000" b="1" dirty="0">
                <a:solidFill>
                  <a:schemeClr val="accent1"/>
                </a:solidFill>
              </a:rPr>
              <a:t> A. (2019)</a:t>
            </a:r>
            <a:r>
              <a:rPr lang="pl-PL" sz="2000" b="1" dirty="0">
                <a:solidFill>
                  <a:schemeClr val="accent1"/>
                </a:solidFill>
              </a:rPr>
              <a:t>.</a:t>
            </a:r>
            <a:r>
              <a:rPr lang="it-IT" sz="2000" b="1" dirty="0">
                <a:solidFill>
                  <a:schemeClr val="accent1"/>
                </a:solidFill>
              </a:rPr>
              <a:t> Comunicare la cultura oggi</a:t>
            </a:r>
            <a:r>
              <a:rPr lang="pl-PL" sz="2000" b="1" dirty="0">
                <a:solidFill>
                  <a:schemeClr val="accent1"/>
                </a:solidFill>
              </a:rPr>
              <a:t>.</a:t>
            </a:r>
            <a:r>
              <a:rPr lang="it-IT" sz="2000" b="1" dirty="0">
                <a:solidFill>
                  <a:schemeClr val="accent1"/>
                </a:solidFill>
              </a:rPr>
              <a:t> Editrice Bibliografica</a:t>
            </a:r>
            <a:endParaRPr lang="pl-PL" sz="2000" b="1" dirty="0">
              <a:solidFill>
                <a:schemeClr val="accent1"/>
              </a:solidFill>
            </a:endParaRPr>
          </a:p>
          <a:p>
            <a:pPr algn="just"/>
            <a:r>
              <a:rPr lang="it-IT" sz="2000" dirty="0">
                <a:solidFill>
                  <a:schemeClr val="accent1"/>
                </a:solidFill>
              </a:rPr>
              <a:t>“Nel campo della comunicazione culturale e museale lo storytelling ha la finalità specifica di attirare il fruitore di cultura con storie che rendano attraente il patrimonio culturale, museo, monumento archeologico o opera d’arte che sia: raccontare un museo attraverso piccole storie, aneddoti, curiosità legate alle collezioni, alle persone che lavorano al suo interno, ai personaggi che ne hanno scritto la storia, sono tutti argomenti strategici nella comunicazione culturale, che consentono un avvicinamento emotivo in grado di suscitare interesse nel pubblico”</a:t>
            </a:r>
            <a:r>
              <a:rPr lang="pl-PL" sz="2000" dirty="0">
                <a:solidFill>
                  <a:schemeClr val="accent1"/>
                </a:solidFill>
              </a:rPr>
              <a:t> p. 174</a:t>
            </a:r>
          </a:p>
        </p:txBody>
      </p:sp>
    </p:spTree>
    <p:extLst>
      <p:ext uri="{BB962C8B-B14F-4D97-AF65-F5344CB8AC3E}">
        <p14:creationId xmlns:p14="http://schemas.microsoft.com/office/powerpoint/2010/main" val="4010045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7E1C88-627C-4655-A4FB-0BB02EDB078A}"/>
              </a:ext>
            </a:extLst>
          </p:cNvPr>
          <p:cNvSpPr>
            <a:spLocks noGrp="1"/>
          </p:cNvSpPr>
          <p:nvPr>
            <p:ph type="title"/>
          </p:nvPr>
        </p:nvSpPr>
        <p:spPr>
          <a:xfrm>
            <a:off x="3520440" y="355338"/>
            <a:ext cx="7889768" cy="1207992"/>
          </a:xfrm>
        </p:spPr>
        <p:txBody>
          <a:bodyPr rtlCol="0" anchor="t">
            <a:normAutofit/>
          </a:bodyPr>
          <a:lstStyle>
            <a:defPPr>
              <a:defRPr lang="it-IT"/>
            </a:defPPr>
          </a:lstStyle>
          <a:p>
            <a:pPr rtl="0"/>
            <a:r>
              <a:rPr lang="en-GB" sz="3400" dirty="0"/>
              <a:t>developing plural multilingual narrations</a:t>
            </a:r>
            <a:r>
              <a:rPr lang="pl-PL" sz="4000" dirty="0"/>
              <a:t> </a:t>
            </a:r>
            <a:r>
              <a:rPr lang="it-IT" sz="2800" dirty="0"/>
              <a:t>1</a:t>
            </a:r>
            <a:r>
              <a:rPr lang="pl-PL" sz="2800" dirty="0"/>
              <a:t>/2</a:t>
            </a:r>
            <a:endParaRPr lang="en-GB" sz="4000" dirty="0"/>
          </a:p>
        </p:txBody>
      </p:sp>
      <p:sp>
        <p:nvSpPr>
          <p:cNvPr id="11" name="Content Placeholder 2">
            <a:extLst>
              <a:ext uri="{FF2B5EF4-FFF2-40B4-BE49-F238E27FC236}">
                <a16:creationId xmlns:a16="http://schemas.microsoft.com/office/drawing/2014/main" id="{9D82092B-F766-4631-5003-5611BBA32831}"/>
              </a:ext>
            </a:extLst>
          </p:cNvPr>
          <p:cNvSpPr>
            <a:spLocks noGrp="1"/>
          </p:cNvSpPr>
          <p:nvPr>
            <p:ph sz="half" idx="14"/>
          </p:nvPr>
        </p:nvSpPr>
        <p:spPr>
          <a:xfrm>
            <a:off x="3520440" y="1563330"/>
            <a:ext cx="7886080" cy="2142737"/>
          </a:xfrm>
          <a:solidFill>
            <a:schemeClr val="tx2"/>
          </a:solidFill>
          <a:ln w="28575">
            <a:solidFill>
              <a:schemeClr val="tx2">
                <a:lumMod val="50000"/>
              </a:schemeClr>
            </a:solidFill>
          </a:ln>
        </p:spPr>
        <p:txBody>
          <a:bodyPr>
            <a:normAutofit/>
          </a:bodyPr>
          <a:lstStyle/>
          <a:p>
            <a:pPr marL="0" indent="0">
              <a:buNone/>
            </a:pPr>
            <a:r>
              <a:rPr lang="pl-PL" sz="1600" b="1" dirty="0"/>
              <a:t>A </a:t>
            </a:r>
            <a:r>
              <a:rPr lang="it-IT" sz="1600" b="1" dirty="0"/>
              <a:t>template</a:t>
            </a:r>
            <a:r>
              <a:rPr lang="pl-PL" sz="1600" b="1" dirty="0"/>
              <a:t> for </a:t>
            </a:r>
            <a:r>
              <a:rPr lang="en-GB" sz="1600" b="1" dirty="0"/>
              <a:t>each</a:t>
            </a:r>
            <a:r>
              <a:rPr lang="pl-PL" sz="1600" b="1" dirty="0"/>
              <a:t> </a:t>
            </a:r>
            <a:r>
              <a:rPr lang="en-GB" sz="1600" b="1" dirty="0"/>
              <a:t>selected</a:t>
            </a:r>
            <a:r>
              <a:rPr lang="pl-PL" sz="1600" b="1" dirty="0"/>
              <a:t> instrument</a:t>
            </a:r>
            <a:r>
              <a:rPr lang="it-IT" sz="1600" b="1" dirty="0"/>
              <a:t>:</a:t>
            </a:r>
          </a:p>
          <a:p>
            <a:r>
              <a:rPr lang="en-GB" sz="1600" b="1" dirty="0"/>
              <a:t>What</a:t>
            </a:r>
            <a:r>
              <a:rPr lang="pl-PL" sz="1600" b="1" dirty="0"/>
              <a:t> do I </a:t>
            </a:r>
            <a:r>
              <a:rPr lang="en-GB" sz="1600" b="1" dirty="0"/>
              <a:t>narrate</a:t>
            </a:r>
            <a:r>
              <a:rPr lang="pl-PL" sz="1600" b="1" dirty="0"/>
              <a:t>?</a:t>
            </a:r>
            <a:r>
              <a:rPr lang="it-IT" sz="1600" b="1" dirty="0"/>
              <a:t> </a:t>
            </a:r>
            <a:r>
              <a:rPr lang="en-GB" sz="1600" b="1" dirty="0"/>
              <a:t>That</a:t>
            </a:r>
            <a:r>
              <a:rPr lang="pl-PL" sz="1600" b="1" dirty="0"/>
              <a:t> </a:t>
            </a:r>
            <a:r>
              <a:rPr lang="en-GB" sz="1600" b="1" dirty="0"/>
              <a:t>is</a:t>
            </a:r>
            <a:r>
              <a:rPr lang="pl-PL" sz="1600" b="1" dirty="0"/>
              <a:t>, </a:t>
            </a:r>
            <a:r>
              <a:rPr lang="en-GB" sz="1600" b="1" dirty="0"/>
              <a:t>where</a:t>
            </a:r>
            <a:r>
              <a:rPr lang="it-IT" sz="1600" b="1" dirty="0"/>
              <a:t> do I start</a:t>
            </a:r>
            <a:r>
              <a:rPr lang="pl-PL" sz="1600" b="1" dirty="0"/>
              <a:t>?</a:t>
            </a:r>
            <a:endParaRPr lang="it-IT" sz="1600" b="1" dirty="0"/>
          </a:p>
          <a:p>
            <a:r>
              <a:rPr lang="en-GB" sz="1600" b="1" dirty="0"/>
              <a:t>Why</a:t>
            </a:r>
            <a:r>
              <a:rPr lang="pl-PL" sz="1600" b="1" dirty="0"/>
              <a:t> </a:t>
            </a:r>
            <a:r>
              <a:rPr lang="en-GB" sz="1600" b="1" dirty="0"/>
              <a:t>is</a:t>
            </a:r>
            <a:r>
              <a:rPr lang="pl-PL" sz="1600" b="1" dirty="0"/>
              <a:t> </a:t>
            </a:r>
            <a:r>
              <a:rPr lang="en-GB" sz="1600" b="1" dirty="0"/>
              <a:t>that</a:t>
            </a:r>
            <a:r>
              <a:rPr lang="pl-PL" sz="1600" b="1" dirty="0"/>
              <a:t> instrument </a:t>
            </a:r>
            <a:r>
              <a:rPr lang="en-GB" sz="1600" b="1" dirty="0"/>
              <a:t>important</a:t>
            </a:r>
            <a:r>
              <a:rPr lang="it-IT" sz="1600" b="1" dirty="0"/>
              <a:t>?</a:t>
            </a:r>
          </a:p>
          <a:p>
            <a:r>
              <a:rPr lang="en-GB" sz="1600" b="1" dirty="0"/>
              <a:t>What</a:t>
            </a:r>
            <a:r>
              <a:rPr lang="pl-PL" sz="1600" b="1" dirty="0"/>
              <a:t> </a:t>
            </a:r>
            <a:r>
              <a:rPr lang="en-GB" sz="1600" b="1" dirty="0"/>
              <a:t>does</a:t>
            </a:r>
            <a:r>
              <a:rPr lang="pl-PL" sz="1600" b="1" dirty="0"/>
              <a:t> </a:t>
            </a:r>
            <a:r>
              <a:rPr lang="en-GB" sz="1600" b="1" dirty="0"/>
              <a:t>it</a:t>
            </a:r>
            <a:r>
              <a:rPr lang="pl-PL" sz="1600" b="1" dirty="0"/>
              <a:t> </a:t>
            </a:r>
            <a:r>
              <a:rPr lang="en-GB" sz="1600" b="1" dirty="0"/>
              <a:t>tell</a:t>
            </a:r>
            <a:r>
              <a:rPr lang="pl-PL" sz="1600" b="1" dirty="0"/>
              <a:t> </a:t>
            </a:r>
            <a:r>
              <a:rPr lang="en-GB" sz="1600" b="1" dirty="0"/>
              <a:t>about</a:t>
            </a:r>
            <a:r>
              <a:rPr lang="pl-PL" sz="1600" b="1" dirty="0"/>
              <a:t> </a:t>
            </a:r>
            <a:r>
              <a:rPr lang="en-GB" sz="1600" b="1" dirty="0"/>
              <a:t>its</a:t>
            </a:r>
            <a:r>
              <a:rPr lang="pl-PL" sz="1600" b="1" dirty="0"/>
              <a:t> </a:t>
            </a:r>
            <a:r>
              <a:rPr lang="en-GB" sz="1600" b="1" dirty="0"/>
              <a:t>epoch</a:t>
            </a:r>
            <a:r>
              <a:rPr lang="it-IT" sz="1600" b="1" dirty="0"/>
              <a:t>?</a:t>
            </a:r>
          </a:p>
          <a:p>
            <a:r>
              <a:rPr lang="en-GB" sz="1600" b="1" dirty="0"/>
              <a:t>Is</a:t>
            </a:r>
            <a:r>
              <a:rPr lang="pl-PL" sz="1600" b="1" dirty="0"/>
              <a:t> </a:t>
            </a:r>
            <a:r>
              <a:rPr lang="en-GB" sz="1600" b="1" dirty="0"/>
              <a:t>there</a:t>
            </a:r>
            <a:r>
              <a:rPr lang="pl-PL" sz="1600" b="1" dirty="0"/>
              <a:t> </a:t>
            </a:r>
            <a:r>
              <a:rPr lang="en-GB" sz="1600" b="1" dirty="0"/>
              <a:t>any</a:t>
            </a:r>
            <a:r>
              <a:rPr lang="pl-PL" sz="1600" b="1" dirty="0"/>
              <a:t> </a:t>
            </a:r>
            <a:r>
              <a:rPr lang="en-GB" sz="1600" b="1" dirty="0"/>
              <a:t>anecdote</a:t>
            </a:r>
            <a:r>
              <a:rPr lang="pl-PL" sz="1600" b="1" dirty="0"/>
              <a:t> </a:t>
            </a:r>
            <a:r>
              <a:rPr lang="en-GB" sz="1600" b="1" dirty="0"/>
              <a:t>connected</a:t>
            </a:r>
            <a:r>
              <a:rPr lang="pl-PL" sz="1600" b="1" dirty="0"/>
              <a:t> to </a:t>
            </a:r>
            <a:r>
              <a:rPr lang="en-GB" sz="1600" b="1" dirty="0"/>
              <a:t>it</a:t>
            </a:r>
            <a:r>
              <a:rPr lang="pl-PL" sz="1600" b="1" dirty="0"/>
              <a:t> </a:t>
            </a:r>
            <a:r>
              <a:rPr lang="en-GB" sz="1600" b="1" dirty="0"/>
              <a:t>which</a:t>
            </a:r>
            <a:r>
              <a:rPr lang="pl-PL" sz="1600" b="1" dirty="0"/>
              <a:t> </a:t>
            </a:r>
            <a:r>
              <a:rPr lang="en-GB" sz="1600" b="1" dirty="0"/>
              <a:t>might</a:t>
            </a:r>
            <a:r>
              <a:rPr lang="pl-PL" sz="1600" b="1" dirty="0"/>
              <a:t> </a:t>
            </a:r>
            <a:r>
              <a:rPr lang="en-GB" sz="1600" b="1" dirty="0"/>
              <a:t>interest</a:t>
            </a:r>
            <a:r>
              <a:rPr lang="pl-PL" sz="1600" b="1" dirty="0"/>
              <a:t> </a:t>
            </a:r>
            <a:r>
              <a:rPr lang="en-GB" sz="1600" b="1" dirty="0"/>
              <a:t>visitors</a:t>
            </a:r>
            <a:r>
              <a:rPr lang="it-IT" sz="1600" b="1" dirty="0"/>
              <a:t>?</a:t>
            </a:r>
          </a:p>
          <a:p>
            <a:endParaRPr lang="en-US" sz="1600" b="1" dirty="0"/>
          </a:p>
        </p:txBody>
      </p:sp>
      <p:sp>
        <p:nvSpPr>
          <p:cNvPr id="6" name="Segnaposto numero diapositiva 5">
            <a:extLst>
              <a:ext uri="{FF2B5EF4-FFF2-40B4-BE49-F238E27FC236}">
                <a16:creationId xmlns:a16="http://schemas.microsoft.com/office/drawing/2014/main" id="{A4AC050D-BAF4-C23C-F8EC-24DEC4293002}"/>
              </a:ext>
            </a:extLst>
          </p:cNvPr>
          <p:cNvSpPr>
            <a:spLocks noGrp="1"/>
          </p:cNvSpPr>
          <p:nvPr>
            <p:ph type="sldNum" sz="quarter" idx="12"/>
          </p:nvPr>
        </p:nvSpPr>
        <p:spPr>
          <a:xfrm>
            <a:off x="10949320" y="6356350"/>
            <a:ext cx="457200" cy="365125"/>
          </a:xfrm>
        </p:spPr>
        <p:txBody>
          <a:bodyPr rtlCol="0" anchor="ctr">
            <a:normAutofit/>
          </a:bodyPr>
          <a:lstStyle>
            <a:defPPr>
              <a:defRPr lang="it-IT"/>
            </a:defPPr>
          </a:lstStyle>
          <a:p>
            <a:pPr rtl="0">
              <a:spcAft>
                <a:spcPts val="600"/>
              </a:spcAft>
            </a:pPr>
            <a:fld id="{B5CEABB6-07DC-46E8-9B57-56EC44A396E5}" type="slidenum">
              <a:rPr lang="it-IT" smtClean="0"/>
              <a:pPr rtl="0">
                <a:spcAft>
                  <a:spcPts val="600"/>
                </a:spcAft>
              </a:pPr>
              <a:t>11</a:t>
            </a:fld>
            <a:endParaRPr lang="it-IT"/>
          </a:p>
        </p:txBody>
      </p:sp>
      <p:pic>
        <p:nvPicPr>
          <p:cNvPr id="3" name="Immagine 2" descr="Immagine che contiene piano, musica, Strumento musicale, Tastiera musicale&#10;&#10;Descrizione generata automaticamente">
            <a:extLst>
              <a:ext uri="{FF2B5EF4-FFF2-40B4-BE49-F238E27FC236}">
                <a16:creationId xmlns:a16="http://schemas.microsoft.com/office/drawing/2014/main" id="{A4641AEC-CA58-ACCC-9F93-1513028961D2}"/>
              </a:ext>
            </a:extLst>
          </p:cNvPr>
          <p:cNvPicPr>
            <a:picLocks noChangeAspect="1"/>
          </p:cNvPicPr>
          <p:nvPr/>
        </p:nvPicPr>
        <p:blipFill rotWithShape="1">
          <a:blip r:embed="rId3"/>
          <a:srcRect t="158" r="-3" b="33224"/>
          <a:stretch/>
        </p:blipFill>
        <p:spPr>
          <a:xfrm>
            <a:off x="4193457" y="3766630"/>
            <a:ext cx="5914157" cy="2954845"/>
          </a:xfrm>
          <a:prstGeom prst="rect">
            <a:avLst/>
          </a:prstGeom>
          <a:noFill/>
        </p:spPr>
      </p:pic>
      <p:sp>
        <p:nvSpPr>
          <p:cNvPr id="4" name="CasellaDiTesto 3">
            <a:extLst>
              <a:ext uri="{FF2B5EF4-FFF2-40B4-BE49-F238E27FC236}">
                <a16:creationId xmlns:a16="http://schemas.microsoft.com/office/drawing/2014/main" id="{C31B3A56-F2A7-6AB0-7ED8-9BF8EF07C15D}"/>
              </a:ext>
            </a:extLst>
          </p:cNvPr>
          <p:cNvSpPr txBox="1"/>
          <p:nvPr/>
        </p:nvSpPr>
        <p:spPr>
          <a:xfrm>
            <a:off x="4193456" y="6420711"/>
            <a:ext cx="5914157" cy="461665"/>
          </a:xfrm>
          <a:prstGeom prst="rect">
            <a:avLst/>
          </a:prstGeom>
          <a:noFill/>
        </p:spPr>
        <p:txBody>
          <a:bodyPr wrap="square" rtlCol="0">
            <a:spAutoFit/>
          </a:bodyPr>
          <a:lstStyle/>
          <a:p>
            <a:r>
              <a:rPr lang="pl-PL" sz="1200" dirty="0"/>
              <a:t>From </a:t>
            </a:r>
            <a:r>
              <a:rPr lang="it-IT" sz="1200" dirty="0"/>
              <a:t>https://www.conservatoriotorino.eu/studiare-qui/il-conservatorio/museo-degli-strumenti/</a:t>
            </a:r>
          </a:p>
        </p:txBody>
      </p:sp>
    </p:spTree>
    <p:extLst>
      <p:ext uri="{BB962C8B-B14F-4D97-AF65-F5344CB8AC3E}">
        <p14:creationId xmlns:p14="http://schemas.microsoft.com/office/powerpoint/2010/main" val="4219552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7E1C88-627C-4655-A4FB-0BB02EDB078A}"/>
              </a:ext>
            </a:extLst>
          </p:cNvPr>
          <p:cNvSpPr>
            <a:spLocks noGrp="1"/>
          </p:cNvSpPr>
          <p:nvPr>
            <p:ph type="title"/>
          </p:nvPr>
        </p:nvSpPr>
        <p:spPr>
          <a:xfrm>
            <a:off x="3520440" y="355338"/>
            <a:ext cx="7889768" cy="1207992"/>
          </a:xfrm>
        </p:spPr>
        <p:txBody>
          <a:bodyPr rtlCol="0" anchor="t">
            <a:normAutofit/>
          </a:bodyPr>
          <a:lstStyle>
            <a:defPPr>
              <a:defRPr lang="it-IT"/>
            </a:defPPr>
          </a:lstStyle>
          <a:p>
            <a:pPr rtl="0"/>
            <a:r>
              <a:rPr lang="en-GB" sz="3400" dirty="0"/>
              <a:t>developing plural multilingual narrations</a:t>
            </a:r>
            <a:r>
              <a:rPr lang="pl-PL" sz="3400" dirty="0"/>
              <a:t> </a:t>
            </a:r>
            <a:r>
              <a:rPr lang="it-IT" sz="2800" dirty="0"/>
              <a:t>2</a:t>
            </a:r>
            <a:r>
              <a:rPr lang="pl-PL" sz="2800" dirty="0"/>
              <a:t>/2</a:t>
            </a:r>
            <a:endParaRPr lang="en-GB" sz="4000" dirty="0"/>
          </a:p>
        </p:txBody>
      </p:sp>
      <p:sp>
        <p:nvSpPr>
          <p:cNvPr id="3" name="Segnaposto contenuto 2">
            <a:extLst>
              <a:ext uri="{FF2B5EF4-FFF2-40B4-BE49-F238E27FC236}">
                <a16:creationId xmlns:a16="http://schemas.microsoft.com/office/drawing/2014/main" id="{033634FE-ADF0-4BC3-A0A9-447EA9DD096B}"/>
              </a:ext>
            </a:extLst>
          </p:cNvPr>
          <p:cNvSpPr>
            <a:spLocks noGrp="1"/>
          </p:cNvSpPr>
          <p:nvPr>
            <p:ph sz="half" idx="1"/>
          </p:nvPr>
        </p:nvSpPr>
        <p:spPr>
          <a:xfrm>
            <a:off x="3516750" y="1563330"/>
            <a:ext cx="7886080" cy="2439380"/>
          </a:xfrm>
          <a:solidFill>
            <a:schemeClr val="tx2"/>
          </a:solidFill>
          <a:ln>
            <a:solidFill>
              <a:schemeClr val="tx2">
                <a:lumMod val="50000"/>
              </a:schemeClr>
            </a:solidFill>
          </a:ln>
        </p:spPr>
        <p:txBody>
          <a:bodyPr vert="horz" lIns="91440" tIns="45720" rIns="91440" bIns="45720" rtlCol="0">
            <a:noAutofit/>
          </a:bodyPr>
          <a:lstStyle>
            <a:defPPr>
              <a:defRPr lang="it-IT"/>
            </a:defPPr>
          </a:lstStyle>
          <a:p>
            <a:pPr rtl="0"/>
            <a:r>
              <a:rPr lang="en-GB" sz="1500" b="1" dirty="0"/>
              <a:t>The example of</a:t>
            </a:r>
            <a:r>
              <a:rPr lang="pl-PL" sz="1500" b="1" dirty="0"/>
              <a:t> Abel </a:t>
            </a:r>
            <a:r>
              <a:rPr lang="en-GB" sz="1500" b="1" dirty="0"/>
              <a:t>Adam’s octave </a:t>
            </a:r>
            <a:r>
              <a:rPr lang="pl-PL" sz="1500" b="1" dirty="0"/>
              <a:t>spinet</a:t>
            </a:r>
            <a:r>
              <a:rPr lang="it-IT" sz="1500" b="1" dirty="0"/>
              <a:t>, 1698</a:t>
            </a:r>
          </a:p>
          <a:p>
            <a:pPr marL="285750" indent="-285750" rtl="0">
              <a:buFont typeface="Arial" panose="020B0604020202020204" pitchFamily="34" charset="0"/>
              <a:buChar char="•"/>
            </a:pPr>
            <a:r>
              <a:rPr lang="en-US" sz="1500" b="1" dirty="0"/>
              <a:t>a perfect study case to understand how early keyboard instruments felt and sounded</a:t>
            </a:r>
          </a:p>
          <a:p>
            <a:pPr marL="285750" indent="-285750" rtl="0">
              <a:buFont typeface="Arial" panose="020B0604020202020204" pitchFamily="34" charset="0"/>
              <a:buChar char="•"/>
            </a:pPr>
            <a:r>
              <a:rPr lang="en-US" sz="1500" b="1" dirty="0"/>
              <a:t>It is an extremely rare example of an instrument in original state of conservation</a:t>
            </a:r>
          </a:p>
          <a:p>
            <a:pPr marL="285750" indent="-285750" rtl="0">
              <a:buFont typeface="Arial" panose="020B0604020202020204" pitchFamily="34" charset="0"/>
              <a:buChar char="•"/>
            </a:pPr>
            <a:r>
              <a:rPr lang="en-US" sz="1500" b="1" dirty="0"/>
              <a:t>Materials used, technique and articulation</a:t>
            </a:r>
          </a:p>
          <a:p>
            <a:pPr marL="285750" indent="-285750" rtl="0">
              <a:buFont typeface="Arial" panose="020B0604020202020204" pitchFamily="34" charset="0"/>
              <a:buChar char="•"/>
            </a:pPr>
            <a:r>
              <a:rPr lang="en-US" sz="1500" b="1" dirty="0"/>
              <a:t>anecdotes: the instrument still has original 17th cent. crow quills which pluck the strings</a:t>
            </a:r>
          </a:p>
          <a:p>
            <a:pPr rtl="0"/>
            <a:endParaRPr lang="en-GB" sz="1500" b="1" dirty="0"/>
          </a:p>
        </p:txBody>
      </p:sp>
      <p:sp>
        <p:nvSpPr>
          <p:cNvPr id="6" name="Segnaposto numero diapositiva 5">
            <a:extLst>
              <a:ext uri="{FF2B5EF4-FFF2-40B4-BE49-F238E27FC236}">
                <a16:creationId xmlns:a16="http://schemas.microsoft.com/office/drawing/2014/main" id="{A4AC050D-BAF4-C23C-F8EC-24DEC4293002}"/>
              </a:ext>
            </a:extLst>
          </p:cNvPr>
          <p:cNvSpPr>
            <a:spLocks noGrp="1"/>
          </p:cNvSpPr>
          <p:nvPr>
            <p:ph type="sldNum" sz="quarter" idx="12"/>
          </p:nvPr>
        </p:nvSpPr>
        <p:spPr>
          <a:xfrm>
            <a:off x="10949320" y="6356350"/>
            <a:ext cx="457200" cy="365125"/>
          </a:xfrm>
        </p:spPr>
        <p:txBody>
          <a:bodyPr rtlCol="0" anchor="ctr">
            <a:normAutofit/>
          </a:bodyPr>
          <a:lstStyle>
            <a:defPPr>
              <a:defRPr lang="it-IT"/>
            </a:defPPr>
          </a:lstStyle>
          <a:p>
            <a:pPr rtl="0">
              <a:spcAft>
                <a:spcPts val="600"/>
              </a:spcAft>
            </a:pPr>
            <a:fld id="{B5CEABB6-07DC-46E8-9B57-56EC44A396E5}" type="slidenum">
              <a:rPr lang="it-IT" smtClean="0"/>
              <a:pPr rtl="0">
                <a:spcAft>
                  <a:spcPts val="600"/>
                </a:spcAft>
              </a:pPr>
              <a:t>12</a:t>
            </a:fld>
            <a:endParaRPr lang="it-IT"/>
          </a:p>
        </p:txBody>
      </p:sp>
      <p:pic>
        <p:nvPicPr>
          <p:cNvPr id="5" name="Immagine 4" descr="Immagine che contiene musica, Strumento musicale, clavicembalo, piano&#10;&#10;Descrizione generata automaticamente">
            <a:extLst>
              <a:ext uri="{FF2B5EF4-FFF2-40B4-BE49-F238E27FC236}">
                <a16:creationId xmlns:a16="http://schemas.microsoft.com/office/drawing/2014/main" id="{973A0CE9-1E12-5B4B-2134-435C3F205368}"/>
              </a:ext>
            </a:extLst>
          </p:cNvPr>
          <p:cNvPicPr>
            <a:picLocks noChangeAspect="1"/>
          </p:cNvPicPr>
          <p:nvPr/>
        </p:nvPicPr>
        <p:blipFill>
          <a:blip r:embed="rId3"/>
          <a:stretch>
            <a:fillRect/>
          </a:stretch>
        </p:blipFill>
        <p:spPr>
          <a:xfrm>
            <a:off x="4653333" y="4213613"/>
            <a:ext cx="5620294" cy="2142737"/>
          </a:xfrm>
          <a:prstGeom prst="rect">
            <a:avLst/>
          </a:prstGeom>
        </p:spPr>
      </p:pic>
      <p:sp>
        <p:nvSpPr>
          <p:cNvPr id="4" name="CasellaDiTesto 3">
            <a:extLst>
              <a:ext uri="{FF2B5EF4-FFF2-40B4-BE49-F238E27FC236}">
                <a16:creationId xmlns:a16="http://schemas.microsoft.com/office/drawing/2014/main" id="{C9E1DEA5-EB69-84B7-275E-3EB5280360B3}"/>
              </a:ext>
            </a:extLst>
          </p:cNvPr>
          <p:cNvSpPr txBox="1"/>
          <p:nvPr/>
        </p:nvSpPr>
        <p:spPr>
          <a:xfrm>
            <a:off x="4653332" y="6356350"/>
            <a:ext cx="5620293" cy="430887"/>
          </a:xfrm>
          <a:prstGeom prst="rect">
            <a:avLst/>
          </a:prstGeom>
          <a:noFill/>
        </p:spPr>
        <p:txBody>
          <a:bodyPr wrap="square" rtlCol="0">
            <a:spAutoFit/>
          </a:bodyPr>
          <a:lstStyle/>
          <a:p>
            <a:r>
              <a:rPr lang="pl-PL" sz="1050" dirty="0"/>
              <a:t>From </a:t>
            </a:r>
            <a:r>
              <a:rPr lang="it-IT" sz="1050" dirty="0"/>
              <a:t>https://www.conservatoriotorino.eu/studiare-qui/il-conservatorio/museo-degli-strumenti/</a:t>
            </a:r>
          </a:p>
        </p:txBody>
      </p:sp>
      <p:sp>
        <p:nvSpPr>
          <p:cNvPr id="7" name="CasellaDiTesto 6">
            <a:extLst>
              <a:ext uri="{FF2B5EF4-FFF2-40B4-BE49-F238E27FC236}">
                <a16:creationId xmlns:a16="http://schemas.microsoft.com/office/drawing/2014/main" id="{F612F894-033A-6CB7-1835-1B044C708AD9}"/>
              </a:ext>
            </a:extLst>
          </p:cNvPr>
          <p:cNvSpPr txBox="1"/>
          <p:nvPr/>
        </p:nvSpPr>
        <p:spPr>
          <a:xfrm>
            <a:off x="230502" y="1905506"/>
            <a:ext cx="2448232" cy="3046988"/>
          </a:xfrm>
          <a:prstGeom prst="rect">
            <a:avLst/>
          </a:prstGeom>
          <a:solidFill>
            <a:schemeClr val="accent2"/>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600" dirty="0">
                <a:solidFill>
                  <a:schemeClr val="tx2"/>
                </a:solidFill>
              </a:rPr>
              <a:t>Terminology?</a:t>
            </a:r>
          </a:p>
          <a:p>
            <a:pPr marL="285750" indent="-285750" algn="ctr">
              <a:buFont typeface="Wingdings" panose="05000000000000000000" pitchFamily="2" charset="2"/>
              <a:buChar char="ü"/>
            </a:pPr>
            <a:r>
              <a:rPr lang="en-US" sz="1600" dirty="0">
                <a:solidFill>
                  <a:schemeClr val="tx2"/>
                </a:solidFill>
              </a:rPr>
              <a:t>Complexity?</a:t>
            </a:r>
          </a:p>
          <a:p>
            <a:pPr marL="285750" indent="-285750" algn="ctr">
              <a:buFont typeface="Wingdings" panose="05000000000000000000" pitchFamily="2" charset="2"/>
              <a:buChar char="ü"/>
            </a:pPr>
            <a:r>
              <a:rPr lang="en-US" sz="1600" dirty="0">
                <a:solidFill>
                  <a:schemeClr val="tx2"/>
                </a:solidFill>
              </a:rPr>
              <a:t>Accessibility?</a:t>
            </a:r>
          </a:p>
          <a:p>
            <a:pPr marL="285750" indent="-285750" algn="ctr">
              <a:buFont typeface="Wingdings" panose="05000000000000000000" pitchFamily="2" charset="2"/>
              <a:buChar char="ü"/>
            </a:pPr>
            <a:r>
              <a:rPr lang="en-US" sz="1600" dirty="0">
                <a:solidFill>
                  <a:schemeClr val="tx2"/>
                </a:solidFill>
              </a:rPr>
              <a:t>Narrative form?</a:t>
            </a:r>
            <a:r>
              <a:rPr lang="pl-PL" sz="1600" dirty="0">
                <a:solidFill>
                  <a:schemeClr val="tx2"/>
                </a:solidFill>
              </a:rPr>
              <a:t> </a:t>
            </a:r>
            <a:r>
              <a:rPr lang="en-US" sz="1600" dirty="0">
                <a:solidFill>
                  <a:schemeClr val="tx2"/>
                </a:solidFill>
              </a:rPr>
              <a:t>Autobiographical accounts?</a:t>
            </a:r>
          </a:p>
          <a:p>
            <a:pPr marL="285750" indent="-285750" algn="ctr">
              <a:buFont typeface="Wingdings" panose="05000000000000000000" pitchFamily="2" charset="2"/>
              <a:buChar char="ü"/>
            </a:pPr>
            <a:r>
              <a:rPr lang="en-US" sz="1600" dirty="0">
                <a:solidFill>
                  <a:schemeClr val="tx2"/>
                </a:solidFill>
              </a:rPr>
              <a:t>The Gallery’s current designation as a distinctive tourist destination?</a:t>
            </a:r>
          </a:p>
          <a:p>
            <a:pPr marL="285750" indent="-285750" algn="ctr">
              <a:buFont typeface="Wingdings" panose="05000000000000000000" pitchFamily="2" charset="2"/>
              <a:buChar char="ü"/>
            </a:pPr>
            <a:r>
              <a:rPr lang="en-US" sz="1600" dirty="0">
                <a:solidFill>
                  <a:schemeClr val="tx2"/>
                </a:solidFill>
              </a:rPr>
              <a:t>The Gallery’s educational utility?</a:t>
            </a:r>
            <a:endParaRPr lang="it-IT" sz="1600" dirty="0">
              <a:solidFill>
                <a:schemeClr val="tx2"/>
              </a:solidFill>
            </a:endParaRPr>
          </a:p>
        </p:txBody>
      </p:sp>
    </p:spTree>
    <p:extLst>
      <p:ext uri="{BB962C8B-B14F-4D97-AF65-F5344CB8AC3E}">
        <p14:creationId xmlns:p14="http://schemas.microsoft.com/office/powerpoint/2010/main" val="569481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CAEE93-8585-46D4-A7EC-F184E317CB2E}"/>
              </a:ext>
            </a:extLst>
          </p:cNvPr>
          <p:cNvSpPr>
            <a:spLocks noGrp="1"/>
          </p:cNvSpPr>
          <p:nvPr>
            <p:ph type="ctrTitle"/>
          </p:nvPr>
        </p:nvSpPr>
        <p:spPr>
          <a:xfrm>
            <a:off x="4974771" y="576943"/>
            <a:ext cx="6449786" cy="2785508"/>
          </a:xfrm>
        </p:spPr>
        <p:txBody>
          <a:bodyPr rtlCol="0" anchor="b">
            <a:normAutofit/>
          </a:bodyPr>
          <a:lstStyle>
            <a:defPPr>
              <a:defRPr lang="it-IT"/>
            </a:defPPr>
          </a:lstStyle>
          <a:p>
            <a:pPr rtl="0"/>
            <a:r>
              <a:rPr lang="en-GB"/>
              <a:t>Thank you for your attention!</a:t>
            </a:r>
          </a:p>
        </p:txBody>
      </p:sp>
      <p:sp>
        <p:nvSpPr>
          <p:cNvPr id="3" name="Segnaposto contenuto 2">
            <a:extLst>
              <a:ext uri="{FF2B5EF4-FFF2-40B4-BE49-F238E27FC236}">
                <a16:creationId xmlns:a16="http://schemas.microsoft.com/office/drawing/2014/main" id="{24AFFC60-19C3-4901-93F7-7AAF4C09F8C6}"/>
              </a:ext>
            </a:extLst>
          </p:cNvPr>
          <p:cNvSpPr>
            <a:spLocks noGrp="1"/>
          </p:cNvSpPr>
          <p:nvPr>
            <p:ph type="subTitle" idx="1"/>
          </p:nvPr>
        </p:nvSpPr>
        <p:spPr>
          <a:xfrm>
            <a:off x="4974772" y="3373686"/>
            <a:ext cx="6449785" cy="1029586"/>
          </a:xfrm>
        </p:spPr>
        <p:txBody>
          <a:bodyPr bIns="0" rtlCol="0">
            <a:normAutofit/>
          </a:bodyPr>
          <a:lstStyle>
            <a:defPPr>
              <a:defRPr lang="it-IT"/>
            </a:defPPr>
          </a:lstStyle>
          <a:p>
            <a:pPr rtl="0">
              <a:lnSpc>
                <a:spcPct val="140000"/>
              </a:lnSpc>
            </a:pPr>
            <a:r>
              <a:rPr lang="it-IT" sz="2000" dirty="0"/>
              <a:t>karolinaanna.tatar@unito.it​</a:t>
            </a:r>
          </a:p>
        </p:txBody>
      </p:sp>
      <p:sp>
        <p:nvSpPr>
          <p:cNvPr id="8" name="Slide Number Placeholder 3">
            <a:extLst>
              <a:ext uri="{FF2B5EF4-FFF2-40B4-BE49-F238E27FC236}">
                <a16:creationId xmlns:a16="http://schemas.microsoft.com/office/drawing/2014/main" id="{AED8FF93-1F55-216B-21A6-081DC1925EC3}"/>
              </a:ext>
            </a:extLst>
          </p:cNvPr>
          <p:cNvSpPr>
            <a:spLocks noGrp="1"/>
          </p:cNvSpPr>
          <p:nvPr>
            <p:ph type="sldNum" sz="quarter" idx="12"/>
          </p:nvPr>
        </p:nvSpPr>
        <p:spPr>
          <a:xfrm>
            <a:off x="11123295" y="6352847"/>
            <a:ext cx="457200" cy="365125"/>
          </a:xfrm>
        </p:spPr>
        <p:txBody>
          <a:bodyPr/>
          <a:lstStyle/>
          <a:p>
            <a:pPr rtl="0">
              <a:spcAft>
                <a:spcPts val="600"/>
              </a:spcAft>
            </a:pPr>
            <a:fld id="{B5CEABB6-07DC-46E8-9B57-56EC44A396E5}" type="slidenum">
              <a:rPr lang="it-IT" smtClean="0"/>
              <a:pPr rtl="0">
                <a:spcAft>
                  <a:spcPts val="600"/>
                </a:spcAft>
              </a:pPr>
              <a:t>13</a:t>
            </a:fld>
            <a:endParaRPr lang="it-IT"/>
          </a:p>
        </p:txBody>
      </p:sp>
    </p:spTree>
    <p:extLst>
      <p:ext uri="{BB962C8B-B14F-4D97-AF65-F5344CB8AC3E}">
        <p14:creationId xmlns:p14="http://schemas.microsoft.com/office/powerpoint/2010/main" val="2436493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87BC1A-6726-91F1-7670-CD3F40EE7B39}"/>
              </a:ext>
            </a:extLst>
          </p:cNvPr>
          <p:cNvSpPr>
            <a:spLocks noGrp="1"/>
          </p:cNvSpPr>
          <p:nvPr>
            <p:ph type="title"/>
          </p:nvPr>
        </p:nvSpPr>
        <p:spPr>
          <a:xfrm>
            <a:off x="762001" y="896112"/>
            <a:ext cx="6589150" cy="1119501"/>
          </a:xfrm>
        </p:spPr>
        <p:txBody>
          <a:bodyPr/>
          <a:lstStyle/>
          <a:p>
            <a:pPr algn="ctr"/>
            <a:r>
              <a:rPr lang="en-GB" dirty="0"/>
              <a:t>References</a:t>
            </a:r>
          </a:p>
        </p:txBody>
      </p:sp>
      <p:sp>
        <p:nvSpPr>
          <p:cNvPr id="3" name="Segnaposto numero diapositiva 2">
            <a:extLst>
              <a:ext uri="{FF2B5EF4-FFF2-40B4-BE49-F238E27FC236}">
                <a16:creationId xmlns:a16="http://schemas.microsoft.com/office/drawing/2014/main" id="{C04350B0-2E86-9710-2982-32EF83B64A26}"/>
              </a:ext>
            </a:extLst>
          </p:cNvPr>
          <p:cNvSpPr>
            <a:spLocks noGrp="1"/>
          </p:cNvSpPr>
          <p:nvPr>
            <p:ph type="sldNum" sz="quarter" idx="12"/>
          </p:nvPr>
        </p:nvSpPr>
        <p:spPr/>
        <p:txBody>
          <a:bodyPr/>
          <a:lstStyle/>
          <a:p>
            <a:pPr rtl="0"/>
            <a:fld id="{B5CEABB6-07DC-46E8-9B57-56EC44A396E5}" type="slidenum">
              <a:rPr lang="it-IT" smtClean="0"/>
              <a:pPr rtl="0"/>
              <a:t>14</a:t>
            </a:fld>
            <a:endParaRPr lang="it-IT" dirty="0"/>
          </a:p>
        </p:txBody>
      </p:sp>
      <p:sp>
        <p:nvSpPr>
          <p:cNvPr id="4" name="Segnaposto contenuto 3">
            <a:extLst>
              <a:ext uri="{FF2B5EF4-FFF2-40B4-BE49-F238E27FC236}">
                <a16:creationId xmlns:a16="http://schemas.microsoft.com/office/drawing/2014/main" id="{F7D2AA9D-E8A6-F9CC-FAE6-FB71C27591B9}"/>
              </a:ext>
            </a:extLst>
          </p:cNvPr>
          <p:cNvSpPr>
            <a:spLocks noGrp="1"/>
          </p:cNvSpPr>
          <p:nvPr>
            <p:ph sz="half" idx="14"/>
          </p:nvPr>
        </p:nvSpPr>
        <p:spPr>
          <a:xfrm>
            <a:off x="762001" y="2487561"/>
            <a:ext cx="6597372" cy="3867519"/>
          </a:xfrm>
        </p:spPr>
        <p:txBody>
          <a:bodyPr>
            <a:normAutofit fontScale="70000" lnSpcReduction="20000"/>
          </a:bodyPr>
          <a:lstStyle/>
          <a:p>
            <a:r>
              <a:rPr lang="it-IT" sz="2000" dirty="0"/>
              <a:t>Bonacini, E. (2020). </a:t>
            </a:r>
            <a:r>
              <a:rPr lang="it-IT" sz="2000" i="1" dirty="0"/>
              <a:t>I musei e le forme dello storytelling digitale</a:t>
            </a:r>
            <a:r>
              <a:rPr lang="it-IT" sz="2000" dirty="0"/>
              <a:t>. Aracne.</a:t>
            </a:r>
            <a:endParaRPr lang="en-US" sz="2000" dirty="0"/>
          </a:p>
          <a:p>
            <a:r>
              <a:rPr lang="en-US" sz="2000" dirty="0"/>
              <a:t>Bernstein, L. (1959). </a:t>
            </a:r>
            <a:r>
              <a:rPr lang="en-US" sz="2000" i="1" dirty="0"/>
              <a:t>The joy of music</a:t>
            </a:r>
            <a:r>
              <a:rPr lang="en-US" sz="2000" dirty="0"/>
              <a:t>. Simon and Schuster.</a:t>
            </a:r>
            <a:endParaRPr lang="pl-PL" sz="2000" dirty="0"/>
          </a:p>
          <a:p>
            <a:r>
              <a:rPr lang="en-US" sz="2000" dirty="0"/>
              <a:t>Copland, A. (1999). </a:t>
            </a:r>
            <a:r>
              <a:rPr lang="en-US" sz="2000" i="1" dirty="0"/>
              <a:t>What to Listen for in Music</a:t>
            </a:r>
            <a:r>
              <a:rPr lang="en-US" sz="2000" dirty="0"/>
              <a:t>. Mentor.</a:t>
            </a:r>
            <a:endParaRPr lang="pl-PL" sz="2000" dirty="0"/>
          </a:p>
          <a:p>
            <a:r>
              <a:rPr lang="it-IT" sz="2000" dirty="0"/>
              <a:t>Leonard Bernstein </a:t>
            </a:r>
            <a:r>
              <a:rPr lang="en-GB" sz="2000" dirty="0"/>
              <a:t>Office’s</a:t>
            </a:r>
            <a:r>
              <a:rPr lang="it-IT" sz="2000" dirty="0"/>
              <a:t> website. </a:t>
            </a:r>
            <a:r>
              <a:rPr lang="it-IT" sz="2000" dirty="0">
                <a:hlinkClick r:id="rId2"/>
              </a:rPr>
              <a:t>https://leonardbernstein.com/about/educator/omnibus</a:t>
            </a:r>
            <a:r>
              <a:rPr lang="it-IT" sz="2000" dirty="0"/>
              <a:t> </a:t>
            </a:r>
          </a:p>
          <a:p>
            <a:r>
              <a:rPr lang="it-IT" sz="2000" dirty="0" err="1"/>
              <a:t>Maulini</a:t>
            </a:r>
            <a:r>
              <a:rPr lang="it-IT" sz="2000" dirty="0"/>
              <a:t>, A. (2019). </a:t>
            </a:r>
            <a:r>
              <a:rPr lang="it-IT" sz="2000" i="1" dirty="0"/>
              <a:t>Comunicare la cultura oggi</a:t>
            </a:r>
            <a:r>
              <a:rPr lang="it-IT" sz="2000" dirty="0"/>
              <a:t>. Editrice Bibliografica.</a:t>
            </a:r>
          </a:p>
          <a:p>
            <a:r>
              <a:rPr lang="it-IT" sz="2000" dirty="0"/>
              <a:t>Turin </a:t>
            </a:r>
            <a:r>
              <a:rPr lang="en-GB" sz="2000" dirty="0"/>
              <a:t>Conservatory Musical Instrument</a:t>
            </a:r>
            <a:r>
              <a:rPr lang="it-IT" sz="2000" dirty="0"/>
              <a:t> Gallery website. </a:t>
            </a:r>
            <a:r>
              <a:rPr lang="it-IT" sz="2000" dirty="0">
                <a:hlinkClick r:id="rId3"/>
              </a:rPr>
              <a:t>https://www.conservatoriotorino.eu/studiare-qui/il-conservatorio/museo-degli-strumenti/</a:t>
            </a:r>
            <a:r>
              <a:rPr lang="it-IT" sz="2000" dirty="0"/>
              <a:t> </a:t>
            </a:r>
          </a:p>
          <a:p>
            <a:r>
              <a:rPr lang="it-IT" sz="2000" dirty="0" err="1"/>
              <a:t>Vercelloni</a:t>
            </a:r>
            <a:r>
              <a:rPr lang="pl-PL" sz="2000" dirty="0"/>
              <a:t>, V. (2005).</a:t>
            </a:r>
            <a:r>
              <a:rPr lang="it-IT" sz="2000" dirty="0"/>
              <a:t> Museo e comunicazione culturale</a:t>
            </a:r>
            <a:r>
              <a:rPr lang="pl-PL" sz="2000" dirty="0"/>
              <a:t>.</a:t>
            </a:r>
            <a:r>
              <a:rPr lang="it-IT" sz="2000" dirty="0"/>
              <a:t>  </a:t>
            </a:r>
            <a:r>
              <a:rPr lang="pl-PL" sz="2000" dirty="0"/>
              <a:t>I</a:t>
            </a:r>
            <a:r>
              <a:rPr lang="it-IT" sz="2000" dirty="0"/>
              <a:t>n </a:t>
            </a:r>
            <a:r>
              <a:rPr lang="pl-PL" sz="2000" dirty="0"/>
              <a:t>G. Pinna (Ed.), </a:t>
            </a:r>
            <a:r>
              <a:rPr lang="it-IT" sz="2000" i="1" dirty="0"/>
              <a:t>Tre idee di museo</a:t>
            </a:r>
            <a:r>
              <a:rPr lang="pl-PL" sz="2000" dirty="0"/>
              <a:t>. Jaca Book.</a:t>
            </a:r>
            <a:endParaRPr lang="it-IT" sz="2000" dirty="0"/>
          </a:p>
        </p:txBody>
      </p:sp>
    </p:spTree>
    <p:extLst>
      <p:ext uri="{BB962C8B-B14F-4D97-AF65-F5344CB8AC3E}">
        <p14:creationId xmlns:p14="http://schemas.microsoft.com/office/powerpoint/2010/main" val="3741915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992F1B-2D79-537C-BFEA-7650038CABF7}"/>
              </a:ext>
            </a:extLst>
          </p:cNvPr>
          <p:cNvSpPr>
            <a:spLocks noGrp="1"/>
          </p:cNvSpPr>
          <p:nvPr>
            <p:ph type="title"/>
          </p:nvPr>
        </p:nvSpPr>
        <p:spPr>
          <a:xfrm>
            <a:off x="482601" y="721946"/>
            <a:ext cx="10813250" cy="1971976"/>
          </a:xfrm>
        </p:spPr>
        <p:txBody>
          <a:bodyPr>
            <a:normAutofit/>
          </a:bodyPr>
          <a:lstStyle/>
          <a:p>
            <a:pPr>
              <a:lnSpc>
                <a:spcPct val="90000"/>
              </a:lnSpc>
            </a:pPr>
            <a:r>
              <a:rPr lang="en-US" sz="4100" dirty="0"/>
              <a:t>The Gallery of Musical Instruments of the G. Verdi Conservatory of Music in Turin</a:t>
            </a:r>
            <a:endParaRPr lang="it-IT" sz="4100" dirty="0"/>
          </a:p>
        </p:txBody>
      </p:sp>
      <p:sp>
        <p:nvSpPr>
          <p:cNvPr id="23" name="Segnaposto contenuto 2">
            <a:extLst>
              <a:ext uri="{FF2B5EF4-FFF2-40B4-BE49-F238E27FC236}">
                <a16:creationId xmlns:a16="http://schemas.microsoft.com/office/drawing/2014/main" id="{3DF1F735-CBCC-15FD-9DD6-212FAD2208FC}"/>
              </a:ext>
            </a:extLst>
          </p:cNvPr>
          <p:cNvSpPr>
            <a:spLocks noGrp="1"/>
          </p:cNvSpPr>
          <p:nvPr>
            <p:ph idx="1"/>
          </p:nvPr>
        </p:nvSpPr>
        <p:spPr>
          <a:xfrm>
            <a:off x="482601" y="3282330"/>
            <a:ext cx="5189963" cy="2800893"/>
          </a:xfrm>
        </p:spPr>
        <p:txBody>
          <a:bodyPr anchor="ctr">
            <a:normAutofit/>
          </a:bodyPr>
          <a:lstStyle/>
          <a:p>
            <a:pPr marL="342900" indent="-342900">
              <a:buFont typeface="Wingdings" panose="05000000000000000000" pitchFamily="2" charset="2"/>
              <a:buChar char="ü"/>
            </a:pPr>
            <a:r>
              <a:rPr lang="it-IT" sz="2000"/>
              <a:t>a </a:t>
            </a:r>
            <a:r>
              <a:rPr lang="en-GB" sz="2000"/>
              <a:t>distinctive tourist destination</a:t>
            </a:r>
          </a:p>
          <a:p>
            <a:pPr marL="342900" indent="-342900">
              <a:buFont typeface="Wingdings" panose="05000000000000000000" pitchFamily="2" charset="2"/>
              <a:buChar char="ü"/>
            </a:pPr>
            <a:r>
              <a:rPr lang="en-GB" sz="2000"/>
              <a:t>an object </a:t>
            </a:r>
            <a:r>
              <a:rPr lang="pl-PL" sz="2000"/>
              <a:t>of </a:t>
            </a:r>
            <a:r>
              <a:rPr lang="it-IT" sz="2000"/>
              <a:t>educational utility</a:t>
            </a:r>
          </a:p>
        </p:txBody>
      </p:sp>
      <p:pic>
        <p:nvPicPr>
          <p:cNvPr id="5" name="Immagine 4" descr="Immagine che contiene interno, muro, arte, allineato&#10;&#10;Descrizione generata automaticamente">
            <a:extLst>
              <a:ext uri="{FF2B5EF4-FFF2-40B4-BE49-F238E27FC236}">
                <a16:creationId xmlns:a16="http://schemas.microsoft.com/office/drawing/2014/main" id="{2B0FE0E0-4724-F7E6-0B55-86AE7D102AFE}"/>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4674632" y="2693922"/>
            <a:ext cx="7482898" cy="3442132"/>
          </a:xfrm>
          <a:prstGeom prst="rect">
            <a:avLst/>
          </a:prstGeom>
        </p:spPr>
      </p:pic>
    </p:spTree>
    <p:extLst>
      <p:ext uri="{BB962C8B-B14F-4D97-AF65-F5344CB8AC3E}">
        <p14:creationId xmlns:p14="http://schemas.microsoft.com/office/powerpoint/2010/main" val="3110383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56678A-3861-9572-F192-75389B71D82B}"/>
              </a:ext>
            </a:extLst>
          </p:cNvPr>
          <p:cNvSpPr>
            <a:spLocks noGrp="1"/>
          </p:cNvSpPr>
          <p:nvPr>
            <p:ph type="ctrTitle"/>
          </p:nvPr>
        </p:nvSpPr>
        <p:spPr>
          <a:xfrm>
            <a:off x="4974772" y="1559843"/>
            <a:ext cx="6449786" cy="1327174"/>
          </a:xfrm>
        </p:spPr>
        <p:txBody>
          <a:bodyPr>
            <a:normAutofit/>
          </a:bodyPr>
          <a:lstStyle/>
          <a:p>
            <a:r>
              <a:rPr lang="en-US" sz="4000" dirty="0"/>
              <a:t>the communication of the Collection</a:t>
            </a:r>
            <a:endParaRPr lang="it-IT" sz="4000" dirty="0"/>
          </a:p>
        </p:txBody>
      </p:sp>
      <p:sp>
        <p:nvSpPr>
          <p:cNvPr id="3" name="Sottotitolo 2">
            <a:extLst>
              <a:ext uri="{FF2B5EF4-FFF2-40B4-BE49-F238E27FC236}">
                <a16:creationId xmlns:a16="http://schemas.microsoft.com/office/drawing/2014/main" id="{3BDCA706-17CD-0AB7-0439-99EFCB29BC90}"/>
              </a:ext>
            </a:extLst>
          </p:cNvPr>
          <p:cNvSpPr>
            <a:spLocks noGrp="1"/>
          </p:cNvSpPr>
          <p:nvPr>
            <p:ph type="subTitle" idx="1"/>
          </p:nvPr>
        </p:nvSpPr>
        <p:spPr>
          <a:xfrm>
            <a:off x="4974772" y="2887017"/>
            <a:ext cx="6449785" cy="2712790"/>
          </a:xfrm>
        </p:spPr>
        <p:txBody>
          <a:bodyPr>
            <a:normAutofit/>
          </a:bodyPr>
          <a:lstStyle/>
          <a:p>
            <a:pPr algn="just"/>
            <a:r>
              <a:rPr lang="it-IT" sz="1300" dirty="0">
                <a:latin typeface="Calibri" panose="020F0502020204030204" pitchFamily="34" charset="0"/>
                <a:cs typeface="Times New Roman" panose="02020603050405020304" pitchFamily="18" charset="0"/>
              </a:rPr>
              <a:t>“</a:t>
            </a:r>
            <a:r>
              <a:rPr lang="it-IT" sz="1300" dirty="0"/>
              <a:t>Dal punto di vista epistemologico, per comunicazione culturale si intende un lento processo di comunicazione che partendo da sintesi eloquenti permetta l’approfondimento successivo in qualunque direzione (</a:t>
            </a:r>
            <a:r>
              <a:rPr lang="pl-PL" sz="1300" dirty="0"/>
              <a:t>…</a:t>
            </a:r>
            <a:r>
              <a:rPr lang="it-IT" sz="1300" dirty="0"/>
              <a:t>). Il che presuppone un rigore scientifico tale da soddisfare il neofita ma anche lo specialista. Dal punto di vista della tecnica della comunicazione, significa invece avere consapevolezza della necessità di utilizzare tutti gli strumenti di comunicazione possibili, compresi quelli spettacolari e interattivi, per istituire un nuovo rapporto tra didattica e maieutica</a:t>
            </a:r>
            <a:r>
              <a:rPr lang="pl-PL" sz="1300" dirty="0"/>
              <a:t>”</a:t>
            </a:r>
          </a:p>
          <a:p>
            <a:pPr algn="r"/>
            <a:r>
              <a:rPr lang="it-IT" sz="1400" dirty="0"/>
              <a:t>Virgilio </a:t>
            </a:r>
            <a:r>
              <a:rPr lang="it-IT" sz="1400" dirty="0" err="1"/>
              <a:t>Vercelloni</a:t>
            </a:r>
            <a:r>
              <a:rPr lang="it-IT" sz="1400" dirty="0"/>
              <a:t> </a:t>
            </a:r>
            <a:r>
              <a:rPr lang="it-IT" sz="1400" i="1" dirty="0"/>
              <a:t>Museo e comunicazione culturale</a:t>
            </a:r>
            <a:r>
              <a:rPr lang="pl-PL" sz="1400" i="1" dirty="0"/>
              <a:t> </a:t>
            </a:r>
            <a:r>
              <a:rPr lang="pl-PL" sz="1400" dirty="0"/>
              <a:t>(2005: 189)</a:t>
            </a:r>
            <a:endParaRPr lang="it-IT" sz="1400" dirty="0"/>
          </a:p>
        </p:txBody>
      </p:sp>
      <p:sp>
        <p:nvSpPr>
          <p:cNvPr id="4" name="Segnaposto numero diapositiva 3">
            <a:extLst>
              <a:ext uri="{FF2B5EF4-FFF2-40B4-BE49-F238E27FC236}">
                <a16:creationId xmlns:a16="http://schemas.microsoft.com/office/drawing/2014/main" id="{77F95D29-07EA-5245-597D-FCB2ACB7BE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CEABB6-07DC-46E8-9B57-56EC44A396E5}" type="slidenum">
              <a:rPr kumimoji="0" lang="it-IT" sz="1000" b="0" i="0" u="none" strike="noStrike" kern="1200" cap="none" spc="0" normalizeH="0" baseline="0" noProof="0" smtClean="0">
                <a:ln>
                  <a:noFill/>
                </a:ln>
                <a:solidFill>
                  <a:prstClr val="white"/>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000" b="0" i="0" u="none" strike="noStrike" kern="1200" cap="none" spc="0" normalizeH="0" baseline="0" noProof="0" dirty="0">
              <a:ln>
                <a:noFill/>
              </a:ln>
              <a:solidFill>
                <a:prstClr val="white"/>
              </a:solidFill>
              <a:effectLst/>
              <a:uLnTx/>
              <a:uFillTx/>
              <a:latin typeface="Avenir Next LT Pro"/>
              <a:ea typeface="+mn-ea"/>
              <a:cs typeface="+mn-cs"/>
            </a:endParaRPr>
          </a:p>
        </p:txBody>
      </p:sp>
    </p:spTree>
    <p:extLst>
      <p:ext uri="{BB962C8B-B14F-4D97-AF65-F5344CB8AC3E}">
        <p14:creationId xmlns:p14="http://schemas.microsoft.com/office/powerpoint/2010/main" val="2376578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a:xfrm>
            <a:off x="159328" y="218167"/>
            <a:ext cx="7945581" cy="1347026"/>
          </a:xfrm>
        </p:spPr>
        <p:txBody>
          <a:bodyPr>
            <a:noAutofit/>
          </a:bodyPr>
          <a:lstStyle/>
          <a:p>
            <a:r>
              <a:rPr lang="en-US" sz="3200" dirty="0">
                <a:solidFill>
                  <a:schemeClr val="accent1"/>
                </a:solidFill>
              </a:rPr>
              <a:t>critical discourse analysis to seminal Music Education publications </a:t>
            </a:r>
            <a:r>
              <a:rPr lang="en-US" sz="2800" dirty="0">
                <a:solidFill>
                  <a:schemeClr val="accent1"/>
                </a:solidFill>
              </a:rPr>
              <a:t>1/2</a:t>
            </a:r>
            <a:endParaRPr lang="it-IT" sz="3200" dirty="0">
              <a:solidFill>
                <a:schemeClr val="accent1"/>
              </a:solidFill>
            </a:endParaRP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p:txBody>
          <a:bodyPr/>
          <a:lstStyle/>
          <a:p>
            <a:pPr rtl="0"/>
            <a:fld id="{B5CEABB6-07DC-46E8-9B57-56EC44A396E5}" type="slidenum">
              <a:rPr lang="it-IT" smtClean="0"/>
              <a:pPr rtl="0"/>
              <a:t>4</a:t>
            </a:fld>
            <a:endParaRPr lang="it-IT" dirty="0"/>
          </a:p>
        </p:txBody>
      </p:sp>
      <p:pic>
        <p:nvPicPr>
          <p:cNvPr id="6" name="Immagine 5" descr="Immagine che contiene vestiti, bianco e nero, persona, monocromatico&#10;&#10;Descrizione generata automaticamente">
            <a:extLst>
              <a:ext uri="{FF2B5EF4-FFF2-40B4-BE49-F238E27FC236}">
                <a16:creationId xmlns:a16="http://schemas.microsoft.com/office/drawing/2014/main" id="{7181E945-ADCF-5083-9923-B0EF3C6A568D}"/>
              </a:ext>
            </a:extLst>
          </p:cNvPr>
          <p:cNvPicPr>
            <a:picLocks noChangeAspect="1"/>
          </p:cNvPicPr>
          <p:nvPr/>
        </p:nvPicPr>
        <p:blipFill>
          <a:blip r:embed="rId3"/>
          <a:stretch>
            <a:fillRect/>
          </a:stretch>
        </p:blipFill>
        <p:spPr>
          <a:xfrm>
            <a:off x="3884930" y="1984928"/>
            <a:ext cx="8307070" cy="4153535"/>
          </a:xfrm>
          <a:prstGeom prst="rect">
            <a:avLst/>
          </a:prstGeom>
        </p:spPr>
      </p:pic>
      <p:sp>
        <p:nvSpPr>
          <p:cNvPr id="4" name="Segnaposto contenuto 3">
            <a:extLst>
              <a:ext uri="{FF2B5EF4-FFF2-40B4-BE49-F238E27FC236}">
                <a16:creationId xmlns:a16="http://schemas.microsoft.com/office/drawing/2014/main" id="{C71703AF-16EC-C48E-DD9B-37F2B31151E5}"/>
              </a:ext>
            </a:extLst>
          </p:cNvPr>
          <p:cNvSpPr>
            <a:spLocks noGrp="1"/>
          </p:cNvSpPr>
          <p:nvPr>
            <p:ph sz="half" idx="14"/>
          </p:nvPr>
        </p:nvSpPr>
        <p:spPr>
          <a:xfrm>
            <a:off x="159328" y="1984928"/>
            <a:ext cx="3809843" cy="4232819"/>
          </a:xfrm>
        </p:spPr>
        <p:txBody>
          <a:bodyPr>
            <a:noAutofit/>
          </a:bodyPr>
          <a:lstStyle/>
          <a:p>
            <a:r>
              <a:rPr lang="en-US" sz="1200" b="1" dirty="0">
                <a:solidFill>
                  <a:schemeClr val="accent1"/>
                </a:solidFill>
              </a:rPr>
              <a:t>Bernstein, L. (1959). The </a:t>
            </a:r>
            <a:r>
              <a:rPr lang="pl-PL" sz="1200" b="1" dirty="0">
                <a:solidFill>
                  <a:schemeClr val="accent1"/>
                </a:solidFill>
              </a:rPr>
              <a:t>J</a:t>
            </a:r>
            <a:r>
              <a:rPr lang="en-US" sz="1200" b="1" dirty="0">
                <a:solidFill>
                  <a:schemeClr val="accent1"/>
                </a:solidFill>
              </a:rPr>
              <a:t>oy of </a:t>
            </a:r>
            <a:r>
              <a:rPr lang="pl-PL" sz="1200" b="1" dirty="0">
                <a:solidFill>
                  <a:schemeClr val="accent1"/>
                </a:solidFill>
              </a:rPr>
              <a:t>M</a:t>
            </a:r>
            <a:r>
              <a:rPr lang="en-US" sz="1200" b="1" dirty="0" err="1">
                <a:solidFill>
                  <a:schemeClr val="accent1"/>
                </a:solidFill>
              </a:rPr>
              <a:t>usic</a:t>
            </a:r>
            <a:r>
              <a:rPr lang="en-US" sz="1200" b="1" dirty="0">
                <a:solidFill>
                  <a:schemeClr val="accent1"/>
                </a:solidFill>
              </a:rPr>
              <a:t>. Simon and Schuster</a:t>
            </a:r>
          </a:p>
          <a:p>
            <a:pPr marL="171450" indent="-171450">
              <a:buFont typeface="Arial" panose="020B0604020202020204" pitchFamily="34" charset="0"/>
              <a:buChar char="•"/>
            </a:pPr>
            <a:r>
              <a:rPr lang="en-US" sz="1200" dirty="0">
                <a:solidFill>
                  <a:schemeClr val="accent1"/>
                </a:solidFill>
              </a:rPr>
              <a:t>on musical analysis for a layman</a:t>
            </a:r>
            <a:r>
              <a:rPr lang="pl-PL" sz="1200" dirty="0">
                <a:solidFill>
                  <a:schemeClr val="accent1"/>
                </a:solidFill>
              </a:rPr>
              <a:t>:</a:t>
            </a:r>
            <a:endParaRPr lang="it-IT" sz="1000" dirty="0"/>
          </a:p>
          <a:p>
            <a:r>
              <a:rPr lang="en-US" sz="1200" dirty="0">
                <a:solidFill>
                  <a:schemeClr val="accent1"/>
                </a:solidFill>
              </a:rPr>
              <a:t>“Obviously we can’t use musical terminology exclusively, or we will simply drive the victim away. We must have intermittent recourse to certain extra-musical ideas, like religion, or social factors, or historical forces, which may have influenced music”</a:t>
            </a:r>
            <a:r>
              <a:rPr lang="pl-PL" sz="1200" dirty="0">
                <a:solidFill>
                  <a:schemeClr val="accent1"/>
                </a:solidFill>
              </a:rPr>
              <a:t> p. 16</a:t>
            </a:r>
            <a:endParaRPr lang="en-US" sz="1200" dirty="0">
              <a:solidFill>
                <a:schemeClr val="accent1"/>
              </a:solidFill>
            </a:endParaRPr>
          </a:p>
          <a:p>
            <a:pPr marL="171450" indent="-171450">
              <a:buFont typeface="Arial" panose="020B0604020202020204" pitchFamily="34" charset="0"/>
              <a:buChar char="•"/>
            </a:pPr>
            <a:r>
              <a:rPr lang="en-US" sz="1200" dirty="0">
                <a:solidFill>
                  <a:schemeClr val="accent1"/>
                </a:solidFill>
              </a:rPr>
              <a:t>B. explains musicological terms with simple ones</a:t>
            </a:r>
            <a:r>
              <a:rPr lang="pl-PL" sz="1200" dirty="0">
                <a:solidFill>
                  <a:schemeClr val="accent1"/>
                </a:solidFill>
              </a:rPr>
              <a:t>:</a:t>
            </a:r>
          </a:p>
          <a:p>
            <a:r>
              <a:rPr lang="en-US" sz="1200" dirty="0">
                <a:solidFill>
                  <a:schemeClr val="accent1"/>
                </a:solidFill>
              </a:rPr>
              <a:t>“</a:t>
            </a:r>
            <a:r>
              <a:rPr lang="pl-PL" sz="1200" dirty="0">
                <a:solidFill>
                  <a:schemeClr val="accent1"/>
                </a:solidFill>
              </a:rPr>
              <a:t>I</a:t>
            </a:r>
            <a:r>
              <a:rPr lang="en-US" sz="1200" dirty="0">
                <a:solidFill>
                  <a:schemeClr val="accent1"/>
                </a:solidFill>
              </a:rPr>
              <a:t>t is the beginning of the coda, or the last big push before the end”</a:t>
            </a:r>
            <a:r>
              <a:rPr lang="pl-PL" sz="1200" dirty="0">
                <a:solidFill>
                  <a:schemeClr val="accent1"/>
                </a:solidFill>
              </a:rPr>
              <a:t> p. 86</a:t>
            </a:r>
            <a:endParaRPr lang="en-US" sz="1200" dirty="0">
              <a:solidFill>
                <a:schemeClr val="accent1"/>
              </a:solidFill>
            </a:endParaRPr>
          </a:p>
          <a:p>
            <a:pPr marL="171450" indent="-171450">
              <a:buFont typeface="Arial" panose="020B0604020202020204" pitchFamily="34" charset="0"/>
              <a:buChar char="•"/>
            </a:pPr>
            <a:r>
              <a:rPr lang="en-US" sz="1200" dirty="0">
                <a:solidFill>
                  <a:schemeClr val="accent1"/>
                </a:solidFill>
              </a:rPr>
              <a:t>B. uses the literary tool of “imaginary conversations” with his family, friends and other people to transmit fundamental musicological and musical reflections</a:t>
            </a:r>
          </a:p>
        </p:txBody>
      </p:sp>
      <p:sp>
        <p:nvSpPr>
          <p:cNvPr id="7" name="CasellaDiTesto 6">
            <a:extLst>
              <a:ext uri="{FF2B5EF4-FFF2-40B4-BE49-F238E27FC236}">
                <a16:creationId xmlns:a16="http://schemas.microsoft.com/office/drawing/2014/main" id="{89AE18F1-77CF-EB37-5756-4648AAABDFE1}"/>
              </a:ext>
            </a:extLst>
          </p:cNvPr>
          <p:cNvSpPr txBox="1"/>
          <p:nvPr/>
        </p:nvSpPr>
        <p:spPr>
          <a:xfrm>
            <a:off x="8104909" y="6119336"/>
            <a:ext cx="4087091" cy="738664"/>
          </a:xfrm>
          <a:prstGeom prst="rect">
            <a:avLst/>
          </a:prstGeom>
          <a:noFill/>
        </p:spPr>
        <p:txBody>
          <a:bodyPr wrap="square" rtlCol="0">
            <a:spAutoFit/>
          </a:bodyPr>
          <a:lstStyle/>
          <a:p>
            <a:r>
              <a:rPr lang="en-US" sz="1400" dirty="0">
                <a:solidFill>
                  <a:schemeClr val="tx2"/>
                </a:solidFill>
              </a:rPr>
              <a:t>From https://leonardbernstein.com/about/educator/omnibus</a:t>
            </a:r>
          </a:p>
        </p:txBody>
      </p:sp>
      <p:sp>
        <p:nvSpPr>
          <p:cNvPr id="5" name="CasellaDiTesto 4">
            <a:extLst>
              <a:ext uri="{FF2B5EF4-FFF2-40B4-BE49-F238E27FC236}">
                <a16:creationId xmlns:a16="http://schemas.microsoft.com/office/drawing/2014/main" id="{C0DA4D21-B327-7151-480E-DD82C088C22E}"/>
              </a:ext>
            </a:extLst>
          </p:cNvPr>
          <p:cNvSpPr txBox="1"/>
          <p:nvPr/>
        </p:nvSpPr>
        <p:spPr>
          <a:xfrm>
            <a:off x="8711381" y="422787"/>
            <a:ext cx="2448232" cy="1077218"/>
          </a:xfrm>
          <a:prstGeom prst="rect">
            <a:avLst/>
          </a:prstGeom>
          <a:solidFill>
            <a:schemeClr val="accent2"/>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600" dirty="0">
                <a:solidFill>
                  <a:schemeClr val="tx2"/>
                </a:solidFill>
              </a:rPr>
              <a:t>Terminology?</a:t>
            </a:r>
          </a:p>
          <a:p>
            <a:pPr marL="285750" indent="-285750" algn="ctr">
              <a:buFont typeface="Wingdings" panose="05000000000000000000" pitchFamily="2" charset="2"/>
              <a:buChar char="ü"/>
            </a:pPr>
            <a:r>
              <a:rPr lang="en-US" sz="1600" dirty="0">
                <a:solidFill>
                  <a:schemeClr val="tx2"/>
                </a:solidFill>
              </a:rPr>
              <a:t>Complexity?</a:t>
            </a:r>
          </a:p>
          <a:p>
            <a:pPr marL="285750" indent="-285750" algn="ctr">
              <a:buFont typeface="Wingdings" panose="05000000000000000000" pitchFamily="2" charset="2"/>
              <a:buChar char="ü"/>
            </a:pPr>
            <a:r>
              <a:rPr lang="en-US" sz="1600" dirty="0">
                <a:solidFill>
                  <a:schemeClr val="tx2"/>
                </a:solidFill>
              </a:rPr>
              <a:t>Accessibility?</a:t>
            </a:r>
          </a:p>
          <a:p>
            <a:pPr marL="285750" indent="-285750" algn="ctr">
              <a:buFont typeface="Wingdings" panose="05000000000000000000" pitchFamily="2" charset="2"/>
              <a:buChar char="ü"/>
            </a:pPr>
            <a:r>
              <a:rPr lang="en-US" sz="1600" dirty="0">
                <a:solidFill>
                  <a:schemeClr val="tx2"/>
                </a:solidFill>
              </a:rPr>
              <a:t>Narrative form?</a:t>
            </a:r>
            <a:endParaRPr lang="it-IT" sz="1600" dirty="0">
              <a:solidFill>
                <a:schemeClr val="tx2"/>
              </a:solidFill>
            </a:endParaRPr>
          </a:p>
        </p:txBody>
      </p:sp>
    </p:spTree>
    <p:extLst>
      <p:ext uri="{BB962C8B-B14F-4D97-AF65-F5344CB8AC3E}">
        <p14:creationId xmlns:p14="http://schemas.microsoft.com/office/powerpoint/2010/main" val="381112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p:txBody>
          <a:bodyPr>
            <a:noAutofit/>
          </a:bodyPr>
          <a:lstStyle/>
          <a:p>
            <a:r>
              <a:rPr lang="en-US" sz="3200" dirty="0">
                <a:solidFill>
                  <a:schemeClr val="accent1"/>
                </a:solidFill>
              </a:rPr>
              <a:t>critical discourse analysis to seminal Music Education publications </a:t>
            </a:r>
            <a:r>
              <a:rPr lang="en-US" sz="2800" dirty="0">
                <a:solidFill>
                  <a:schemeClr val="accent1"/>
                </a:solidFill>
              </a:rPr>
              <a:t>2/2</a:t>
            </a:r>
            <a:endParaRPr lang="it-IT" sz="3200" dirty="0">
              <a:solidFill>
                <a:schemeClr val="accent1"/>
              </a:solidFill>
            </a:endParaRP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p:txBody>
          <a:bodyPr/>
          <a:lstStyle/>
          <a:p>
            <a:pPr rtl="0"/>
            <a:fld id="{B5CEABB6-07DC-46E8-9B57-56EC44A396E5}" type="slidenum">
              <a:rPr lang="it-IT" smtClean="0"/>
              <a:pPr rtl="0"/>
              <a:t>5</a:t>
            </a:fld>
            <a:endParaRPr lang="it-IT" dirty="0"/>
          </a:p>
        </p:txBody>
      </p:sp>
      <p:sp>
        <p:nvSpPr>
          <p:cNvPr id="4" name="Segnaposto contenuto 3">
            <a:extLst>
              <a:ext uri="{FF2B5EF4-FFF2-40B4-BE49-F238E27FC236}">
                <a16:creationId xmlns:a16="http://schemas.microsoft.com/office/drawing/2014/main" id="{C71703AF-16EC-C48E-DD9B-37F2B31151E5}"/>
              </a:ext>
            </a:extLst>
          </p:cNvPr>
          <p:cNvSpPr>
            <a:spLocks noGrp="1"/>
          </p:cNvSpPr>
          <p:nvPr>
            <p:ph sz="half" idx="14"/>
          </p:nvPr>
        </p:nvSpPr>
        <p:spPr/>
        <p:txBody>
          <a:bodyPr>
            <a:noAutofit/>
          </a:bodyPr>
          <a:lstStyle/>
          <a:p>
            <a:r>
              <a:rPr lang="en-US" sz="1200" b="1" dirty="0">
                <a:solidFill>
                  <a:schemeClr val="accent1"/>
                </a:solidFill>
              </a:rPr>
              <a:t>Copland, A. (1999). What to Listen for in Music. Mentor</a:t>
            </a:r>
          </a:p>
          <a:p>
            <a:pPr marL="171450" indent="-171450">
              <a:buFont typeface="Arial" panose="020B0604020202020204" pitchFamily="34" charset="0"/>
              <a:buChar char="•"/>
            </a:pPr>
            <a:r>
              <a:rPr lang="en-US" sz="1200" dirty="0">
                <a:solidFill>
                  <a:schemeClr val="accent1"/>
                </a:solidFill>
              </a:rPr>
              <a:t>“most writers on music appreciation approach the problem from a standpoint of the educator or the music critic. This is a composer’s book.” p. xxix </a:t>
            </a:r>
          </a:p>
          <a:p>
            <a:pPr marL="171450" indent="-171450">
              <a:buFont typeface="Arial" panose="020B0604020202020204" pitchFamily="34" charset="0"/>
              <a:buChar char="•"/>
            </a:pPr>
            <a:r>
              <a:rPr lang="en-US" sz="1200" dirty="0">
                <a:solidFill>
                  <a:schemeClr val="accent1"/>
                </a:solidFill>
              </a:rPr>
              <a:t>“Unfortunately, whether the music is old or new, a certain number of technicalities have to be explained. Otherwise the reader cannot hope to grasp explanations of the higher musical forms.” p. xxxi</a:t>
            </a:r>
          </a:p>
          <a:p>
            <a:pPr marL="171450" indent="-171450">
              <a:buFont typeface="Arial" panose="020B0604020202020204" pitchFamily="34" charset="0"/>
              <a:buChar char="•"/>
            </a:pPr>
            <a:r>
              <a:rPr lang="en-US" sz="1200" dirty="0">
                <a:solidFill>
                  <a:schemeClr val="accent1"/>
                </a:solidFill>
              </a:rPr>
              <a:t>Signals where he stops his explanations in order not to give too much information</a:t>
            </a:r>
          </a:p>
          <a:p>
            <a:pPr marL="171450" indent="-171450">
              <a:buFont typeface="Arial" panose="020B0604020202020204" pitchFamily="34" charset="0"/>
              <a:buChar char="•"/>
            </a:pPr>
            <a:r>
              <a:rPr lang="en-US" sz="1200" dirty="0">
                <a:solidFill>
                  <a:schemeClr val="accent1"/>
                </a:solidFill>
              </a:rPr>
              <a:t>Addresses the reader directly by using the second person singular imperative</a:t>
            </a:r>
          </a:p>
          <a:p>
            <a:endParaRPr lang="it-IT" sz="1200" dirty="0">
              <a:solidFill>
                <a:schemeClr val="accent1"/>
              </a:solidFill>
            </a:endParaRPr>
          </a:p>
        </p:txBody>
      </p:sp>
      <p:pic>
        <p:nvPicPr>
          <p:cNvPr id="6" name="Immagine 5" descr="Immagine che contiene musica, strumento ad arco, Strumento musicale, testo&#10;&#10;Descrizione generata automaticamente">
            <a:extLst>
              <a:ext uri="{FF2B5EF4-FFF2-40B4-BE49-F238E27FC236}">
                <a16:creationId xmlns:a16="http://schemas.microsoft.com/office/drawing/2014/main" id="{331673EF-2D67-7D6A-2C48-5A325E77922A}"/>
              </a:ext>
            </a:extLst>
          </p:cNvPr>
          <p:cNvPicPr>
            <a:picLocks noChangeAspect="1"/>
          </p:cNvPicPr>
          <p:nvPr/>
        </p:nvPicPr>
        <p:blipFill>
          <a:blip r:embed="rId2"/>
          <a:stretch>
            <a:fillRect/>
          </a:stretch>
        </p:blipFill>
        <p:spPr>
          <a:xfrm>
            <a:off x="8645191" y="1644794"/>
            <a:ext cx="2857500" cy="4524375"/>
          </a:xfrm>
          <a:prstGeom prst="rect">
            <a:avLst/>
          </a:prstGeom>
        </p:spPr>
      </p:pic>
      <p:sp>
        <p:nvSpPr>
          <p:cNvPr id="5" name="CasellaDiTesto 4">
            <a:extLst>
              <a:ext uri="{FF2B5EF4-FFF2-40B4-BE49-F238E27FC236}">
                <a16:creationId xmlns:a16="http://schemas.microsoft.com/office/drawing/2014/main" id="{9498CDD6-D5EC-ED50-DF4C-105AEF48A916}"/>
              </a:ext>
            </a:extLst>
          </p:cNvPr>
          <p:cNvSpPr txBox="1"/>
          <p:nvPr/>
        </p:nvSpPr>
        <p:spPr>
          <a:xfrm>
            <a:off x="8981767" y="419058"/>
            <a:ext cx="2448232" cy="954107"/>
          </a:xfrm>
          <a:prstGeom prst="rect">
            <a:avLst/>
          </a:prstGeom>
          <a:solidFill>
            <a:schemeClr val="accent2"/>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400" dirty="0"/>
              <a:t>Terminology?</a:t>
            </a:r>
          </a:p>
          <a:p>
            <a:pPr marL="285750" indent="-285750" algn="ctr">
              <a:buFont typeface="Wingdings" panose="05000000000000000000" pitchFamily="2" charset="2"/>
              <a:buChar char="ü"/>
            </a:pPr>
            <a:r>
              <a:rPr lang="en-US" sz="1400" dirty="0"/>
              <a:t>Complexity?</a:t>
            </a:r>
          </a:p>
          <a:p>
            <a:pPr marL="285750" indent="-285750" algn="ctr">
              <a:buFont typeface="Wingdings" panose="05000000000000000000" pitchFamily="2" charset="2"/>
              <a:buChar char="ü"/>
            </a:pPr>
            <a:r>
              <a:rPr lang="en-US" sz="1400" dirty="0"/>
              <a:t>Accessibility?</a:t>
            </a:r>
          </a:p>
          <a:p>
            <a:pPr marL="285750" indent="-285750" algn="ctr">
              <a:buFont typeface="Wingdings" panose="05000000000000000000" pitchFamily="2" charset="2"/>
              <a:buChar char="ü"/>
            </a:pPr>
            <a:r>
              <a:rPr lang="en-US" sz="1400" dirty="0"/>
              <a:t>Narrative form?</a:t>
            </a:r>
            <a:endParaRPr lang="it-IT" sz="1400" dirty="0"/>
          </a:p>
        </p:txBody>
      </p:sp>
    </p:spTree>
    <p:extLst>
      <p:ext uri="{BB962C8B-B14F-4D97-AF65-F5344CB8AC3E}">
        <p14:creationId xmlns:p14="http://schemas.microsoft.com/office/powerpoint/2010/main" val="277801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a:xfrm>
            <a:off x="1096314" y="564497"/>
            <a:ext cx="9866540" cy="1358140"/>
          </a:xfrm>
        </p:spPr>
        <p:txBody>
          <a:bodyPr anchor="t">
            <a:normAutofit/>
          </a:bodyPr>
          <a:lstStyle/>
          <a:p>
            <a:r>
              <a:rPr lang="en-US" sz="3400" dirty="0"/>
              <a:t>analysis of globally renowned Music Museums communication</a:t>
            </a:r>
            <a:endParaRPr lang="it-IT" sz="3200" dirty="0"/>
          </a:p>
        </p:txBody>
      </p:sp>
      <p:sp>
        <p:nvSpPr>
          <p:cNvPr id="4" name="Segnaposto contenuto 3">
            <a:extLst>
              <a:ext uri="{FF2B5EF4-FFF2-40B4-BE49-F238E27FC236}">
                <a16:creationId xmlns:a16="http://schemas.microsoft.com/office/drawing/2014/main" id="{C71703AF-16EC-C48E-DD9B-37F2B31151E5}"/>
              </a:ext>
            </a:extLst>
          </p:cNvPr>
          <p:cNvSpPr>
            <a:spLocks noGrp="1"/>
          </p:cNvSpPr>
          <p:nvPr>
            <p:ph type="body" sz="quarter" idx="14"/>
          </p:nvPr>
        </p:nvSpPr>
        <p:spPr>
          <a:xfrm>
            <a:off x="9145609" y="2254251"/>
            <a:ext cx="3046391" cy="3759200"/>
          </a:xfrm>
        </p:spPr>
        <p:txBody>
          <a:bodyPr>
            <a:normAutofit/>
          </a:bodyPr>
          <a:lstStyle/>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b="1" dirty="0">
              <a:solidFill>
                <a:schemeClr val="accent4"/>
              </a:solidFill>
            </a:endParaRPr>
          </a:p>
          <a:p>
            <a:pPr marL="0" indent="0" algn="ctr">
              <a:buNone/>
            </a:pPr>
            <a:r>
              <a:rPr lang="en-GB" b="1" dirty="0">
                <a:solidFill>
                  <a:schemeClr val="accent4"/>
                </a:solidFill>
              </a:rPr>
              <a:t>“</a:t>
            </a:r>
            <a:r>
              <a:rPr lang="en-GB" b="1" dirty="0" err="1">
                <a:solidFill>
                  <a:schemeClr val="accent4"/>
                </a:solidFill>
              </a:rPr>
              <a:t>Musikinstrumenten</a:t>
            </a:r>
            <a:r>
              <a:rPr lang="en-GB" b="1" dirty="0">
                <a:solidFill>
                  <a:schemeClr val="accent4"/>
                </a:solidFill>
              </a:rPr>
              <a:t>-Museum” in Berlin, Germany</a:t>
            </a: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a:xfrm>
            <a:off x="11123295" y="6356350"/>
            <a:ext cx="457200" cy="365125"/>
          </a:xfrm>
        </p:spPr>
        <p:txBody>
          <a:bodyPr anchor="ctr">
            <a:normAutofit/>
          </a:bodyPr>
          <a:lstStyle/>
          <a:p>
            <a:pPr rtl="0">
              <a:spcAft>
                <a:spcPts val="600"/>
              </a:spcAft>
            </a:pPr>
            <a:fld id="{B5CEABB6-07DC-46E8-9B57-56EC44A396E5}" type="slidenum">
              <a:rPr lang="it-IT" smtClean="0"/>
              <a:pPr rtl="0">
                <a:spcAft>
                  <a:spcPts val="600"/>
                </a:spcAft>
              </a:pPr>
              <a:t>6</a:t>
            </a:fld>
            <a:endParaRPr lang="it-IT"/>
          </a:p>
        </p:txBody>
      </p:sp>
      <p:pic>
        <p:nvPicPr>
          <p:cNvPr id="6" name="Immagine 5" descr="Immagine che contiene testo, giornale, schermata, Pubblicazione&#10;&#10;Descrizione generata automaticamente">
            <a:extLst>
              <a:ext uri="{FF2B5EF4-FFF2-40B4-BE49-F238E27FC236}">
                <a16:creationId xmlns:a16="http://schemas.microsoft.com/office/drawing/2014/main" id="{DC8BB363-4F4F-9195-A6B4-A47C22FFFA4B}"/>
              </a:ext>
            </a:extLst>
          </p:cNvPr>
          <p:cNvPicPr>
            <a:picLocks noChangeAspect="1"/>
          </p:cNvPicPr>
          <p:nvPr/>
        </p:nvPicPr>
        <p:blipFill>
          <a:blip r:embed="rId2"/>
          <a:stretch>
            <a:fillRect/>
          </a:stretch>
        </p:blipFill>
        <p:spPr>
          <a:xfrm>
            <a:off x="1402212" y="1604386"/>
            <a:ext cx="3548318" cy="5058930"/>
          </a:xfrm>
          <a:prstGeom prst="rect">
            <a:avLst/>
          </a:prstGeom>
        </p:spPr>
      </p:pic>
      <p:pic>
        <p:nvPicPr>
          <p:cNvPr id="9" name="Immagine 8" descr="Immagine che contiene testo, lettera, giornale, Pubblicazione&#10;&#10;Descrizione generata automaticamente">
            <a:extLst>
              <a:ext uri="{FF2B5EF4-FFF2-40B4-BE49-F238E27FC236}">
                <a16:creationId xmlns:a16="http://schemas.microsoft.com/office/drawing/2014/main" id="{5DF0681C-6714-46AE-EB09-3C666002BB96}"/>
              </a:ext>
            </a:extLst>
          </p:cNvPr>
          <p:cNvPicPr>
            <a:picLocks noChangeAspect="1"/>
          </p:cNvPicPr>
          <p:nvPr/>
        </p:nvPicPr>
        <p:blipFill>
          <a:blip r:embed="rId3"/>
          <a:stretch>
            <a:fillRect/>
          </a:stretch>
        </p:blipFill>
        <p:spPr>
          <a:xfrm>
            <a:off x="5769811" y="1604386"/>
            <a:ext cx="3548319" cy="5058932"/>
          </a:xfrm>
          <a:prstGeom prst="rect">
            <a:avLst/>
          </a:prstGeom>
        </p:spPr>
      </p:pic>
      <p:sp>
        <p:nvSpPr>
          <p:cNvPr id="5" name="CasellaDiTesto 4">
            <a:extLst>
              <a:ext uri="{FF2B5EF4-FFF2-40B4-BE49-F238E27FC236}">
                <a16:creationId xmlns:a16="http://schemas.microsoft.com/office/drawing/2014/main" id="{C9AD0D74-AF40-F51E-18DE-70CDF21290CB}"/>
              </a:ext>
            </a:extLst>
          </p:cNvPr>
          <p:cNvSpPr txBox="1"/>
          <p:nvPr/>
        </p:nvSpPr>
        <p:spPr>
          <a:xfrm>
            <a:off x="9530949" y="1922637"/>
            <a:ext cx="2448232" cy="954107"/>
          </a:xfrm>
          <a:prstGeom prst="rect">
            <a:avLst/>
          </a:prstGeom>
          <a:solidFill>
            <a:schemeClr val="accent5"/>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400" dirty="0">
                <a:solidFill>
                  <a:schemeClr val="tx2"/>
                </a:solidFill>
              </a:rPr>
              <a:t>Terminology?</a:t>
            </a:r>
          </a:p>
          <a:p>
            <a:pPr marL="285750" indent="-285750" algn="ctr">
              <a:buFont typeface="Wingdings" panose="05000000000000000000" pitchFamily="2" charset="2"/>
              <a:buChar char="ü"/>
            </a:pPr>
            <a:r>
              <a:rPr lang="en-US" sz="1400" dirty="0">
                <a:solidFill>
                  <a:schemeClr val="tx2"/>
                </a:solidFill>
              </a:rPr>
              <a:t>Complexity?</a:t>
            </a:r>
          </a:p>
          <a:p>
            <a:pPr marL="285750" indent="-285750" algn="ctr">
              <a:buFont typeface="Wingdings" panose="05000000000000000000" pitchFamily="2" charset="2"/>
              <a:buChar char="ü"/>
            </a:pPr>
            <a:r>
              <a:rPr lang="en-US" sz="1400" dirty="0">
                <a:solidFill>
                  <a:schemeClr val="tx2"/>
                </a:solidFill>
              </a:rPr>
              <a:t>Accessibility?</a:t>
            </a:r>
          </a:p>
          <a:p>
            <a:pPr marL="285750" indent="-285750" algn="ctr">
              <a:buFont typeface="Wingdings" panose="05000000000000000000" pitchFamily="2" charset="2"/>
              <a:buChar char="ü"/>
            </a:pPr>
            <a:r>
              <a:rPr lang="en-US" sz="1400" dirty="0">
                <a:solidFill>
                  <a:schemeClr val="tx2"/>
                </a:solidFill>
              </a:rPr>
              <a:t>Narrative form?</a:t>
            </a:r>
            <a:endParaRPr lang="it-IT" sz="1400" dirty="0">
              <a:solidFill>
                <a:schemeClr val="tx2"/>
              </a:solidFill>
            </a:endParaRPr>
          </a:p>
        </p:txBody>
      </p:sp>
    </p:spTree>
    <p:extLst>
      <p:ext uri="{BB962C8B-B14F-4D97-AF65-F5344CB8AC3E}">
        <p14:creationId xmlns:p14="http://schemas.microsoft.com/office/powerpoint/2010/main" val="3246478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9"/>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a:xfrm>
            <a:off x="1096314" y="564497"/>
            <a:ext cx="9866540" cy="1358140"/>
          </a:xfrm>
        </p:spPr>
        <p:txBody>
          <a:bodyPr anchor="t">
            <a:normAutofit/>
          </a:bodyPr>
          <a:lstStyle/>
          <a:p>
            <a:r>
              <a:rPr lang="en-US" sz="3400" dirty="0"/>
              <a:t>analysis of globally renowned Music Museums communication</a:t>
            </a:r>
            <a:endParaRPr lang="it-IT" sz="3200" dirty="0"/>
          </a:p>
        </p:txBody>
      </p:sp>
      <p:pic>
        <p:nvPicPr>
          <p:cNvPr id="7" name="Immagine 6" descr="Immagine che contiene testo, disegno, schizzo, arte&#10;&#10;Descrizione generata automaticamente">
            <a:extLst>
              <a:ext uri="{FF2B5EF4-FFF2-40B4-BE49-F238E27FC236}">
                <a16:creationId xmlns:a16="http://schemas.microsoft.com/office/drawing/2014/main" id="{0B9C4871-CCEB-C9F6-4977-19C0106A5F50}"/>
              </a:ext>
            </a:extLst>
          </p:cNvPr>
          <p:cNvPicPr>
            <a:picLocks noChangeAspect="1"/>
          </p:cNvPicPr>
          <p:nvPr/>
        </p:nvPicPr>
        <p:blipFill>
          <a:blip r:embed="rId2"/>
          <a:stretch>
            <a:fillRect/>
          </a:stretch>
        </p:blipFill>
        <p:spPr>
          <a:xfrm>
            <a:off x="1258531" y="2116017"/>
            <a:ext cx="8159740" cy="4120667"/>
          </a:xfrm>
          <a:prstGeom prst="rect">
            <a:avLst/>
          </a:prstGeom>
          <a:noFill/>
        </p:spPr>
      </p:pic>
      <p:sp>
        <p:nvSpPr>
          <p:cNvPr id="4" name="Segnaposto contenuto 3">
            <a:extLst>
              <a:ext uri="{FF2B5EF4-FFF2-40B4-BE49-F238E27FC236}">
                <a16:creationId xmlns:a16="http://schemas.microsoft.com/office/drawing/2014/main" id="{C71703AF-16EC-C48E-DD9B-37F2B31151E5}"/>
              </a:ext>
            </a:extLst>
          </p:cNvPr>
          <p:cNvSpPr>
            <a:spLocks noGrp="1"/>
          </p:cNvSpPr>
          <p:nvPr>
            <p:ph type="body" sz="quarter" idx="14"/>
          </p:nvPr>
        </p:nvSpPr>
        <p:spPr>
          <a:xfrm>
            <a:off x="9145609" y="2254251"/>
            <a:ext cx="3046391" cy="3759200"/>
          </a:xfrm>
        </p:spPr>
        <p:txBody>
          <a:bodyPr>
            <a:normAutofit/>
          </a:bodyPr>
          <a:lstStyle/>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b="1" dirty="0">
              <a:solidFill>
                <a:schemeClr val="accent4"/>
              </a:solidFill>
            </a:endParaRPr>
          </a:p>
          <a:p>
            <a:pPr marL="0" indent="0" algn="ctr">
              <a:buNone/>
            </a:pPr>
            <a:r>
              <a:rPr lang="en-GB" b="1" dirty="0">
                <a:solidFill>
                  <a:schemeClr val="accent4"/>
                </a:solidFill>
              </a:rPr>
              <a:t>“</a:t>
            </a:r>
            <a:r>
              <a:rPr lang="en-GB" b="1" dirty="0" err="1">
                <a:solidFill>
                  <a:schemeClr val="accent4"/>
                </a:solidFill>
              </a:rPr>
              <a:t>Musikinstrumenten</a:t>
            </a:r>
            <a:r>
              <a:rPr lang="en-GB" b="1" dirty="0">
                <a:solidFill>
                  <a:schemeClr val="accent4"/>
                </a:solidFill>
              </a:rPr>
              <a:t>-Museum” in Berlin, Germany</a:t>
            </a: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a:xfrm>
            <a:off x="11123295" y="6356350"/>
            <a:ext cx="457200" cy="365125"/>
          </a:xfrm>
        </p:spPr>
        <p:txBody>
          <a:bodyPr anchor="ctr">
            <a:normAutofit/>
          </a:bodyPr>
          <a:lstStyle/>
          <a:p>
            <a:pPr rtl="0">
              <a:spcAft>
                <a:spcPts val="600"/>
              </a:spcAft>
            </a:pPr>
            <a:fld id="{B5CEABB6-07DC-46E8-9B57-56EC44A396E5}" type="slidenum">
              <a:rPr lang="it-IT" smtClean="0"/>
              <a:pPr rtl="0">
                <a:spcAft>
                  <a:spcPts val="600"/>
                </a:spcAft>
              </a:pPr>
              <a:t>7</a:t>
            </a:fld>
            <a:endParaRPr lang="it-IT"/>
          </a:p>
        </p:txBody>
      </p:sp>
      <p:sp>
        <p:nvSpPr>
          <p:cNvPr id="5" name="CasellaDiTesto 4">
            <a:extLst>
              <a:ext uri="{FF2B5EF4-FFF2-40B4-BE49-F238E27FC236}">
                <a16:creationId xmlns:a16="http://schemas.microsoft.com/office/drawing/2014/main" id="{C100B3F1-E5A2-FA92-C660-58A077BA48BD}"/>
              </a:ext>
            </a:extLst>
          </p:cNvPr>
          <p:cNvSpPr txBox="1"/>
          <p:nvPr/>
        </p:nvSpPr>
        <p:spPr>
          <a:xfrm>
            <a:off x="9530949" y="1922637"/>
            <a:ext cx="2448232" cy="954107"/>
          </a:xfrm>
          <a:prstGeom prst="rect">
            <a:avLst/>
          </a:prstGeom>
          <a:solidFill>
            <a:schemeClr val="accent5"/>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400" dirty="0"/>
              <a:t>Terminology?</a:t>
            </a:r>
          </a:p>
          <a:p>
            <a:pPr marL="285750" indent="-285750" algn="ctr">
              <a:buFont typeface="Wingdings" panose="05000000000000000000" pitchFamily="2" charset="2"/>
              <a:buChar char="ü"/>
            </a:pPr>
            <a:r>
              <a:rPr lang="en-US" sz="1400" dirty="0"/>
              <a:t>Complexity?</a:t>
            </a:r>
          </a:p>
          <a:p>
            <a:pPr marL="285750" indent="-285750" algn="ctr">
              <a:buFont typeface="Wingdings" panose="05000000000000000000" pitchFamily="2" charset="2"/>
              <a:buChar char="ü"/>
            </a:pPr>
            <a:r>
              <a:rPr lang="en-US" sz="1400" dirty="0"/>
              <a:t>Accessibility?</a:t>
            </a:r>
          </a:p>
          <a:p>
            <a:pPr marL="285750" indent="-285750" algn="ctr">
              <a:buFont typeface="Wingdings" panose="05000000000000000000" pitchFamily="2" charset="2"/>
              <a:buChar char="ü"/>
            </a:pPr>
            <a:r>
              <a:rPr lang="en-US" sz="1400" dirty="0"/>
              <a:t>Narrative form?</a:t>
            </a:r>
            <a:endParaRPr lang="it-IT" sz="1400" dirty="0"/>
          </a:p>
        </p:txBody>
      </p:sp>
    </p:spTree>
    <p:extLst>
      <p:ext uri="{BB962C8B-B14F-4D97-AF65-F5344CB8AC3E}">
        <p14:creationId xmlns:p14="http://schemas.microsoft.com/office/powerpoint/2010/main" val="420454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a:xfrm>
            <a:off x="1552574" y="387125"/>
            <a:ext cx="9866540" cy="1215533"/>
          </a:xfrm>
        </p:spPr>
        <p:txBody>
          <a:bodyPr anchor="t">
            <a:normAutofit/>
          </a:bodyPr>
          <a:lstStyle/>
          <a:p>
            <a:r>
              <a:rPr lang="en-US" sz="3400" dirty="0"/>
              <a:t>analysis of globally renowned Music Museums communication</a:t>
            </a:r>
            <a:endParaRPr lang="it-IT" sz="3700" dirty="0"/>
          </a:p>
        </p:txBody>
      </p:sp>
      <p:pic>
        <p:nvPicPr>
          <p:cNvPr id="8" name="Immagine 7" descr="Immagine che contiene testo, calligrafia, documento&#10;&#10;Descrizione generata automaticamente">
            <a:extLst>
              <a:ext uri="{FF2B5EF4-FFF2-40B4-BE49-F238E27FC236}">
                <a16:creationId xmlns:a16="http://schemas.microsoft.com/office/drawing/2014/main" id="{44D2DAAD-1A84-ABE5-E5CF-A632792B6B7C}"/>
              </a:ext>
            </a:extLst>
          </p:cNvPr>
          <p:cNvPicPr>
            <a:picLocks noChangeAspect="1"/>
          </p:cNvPicPr>
          <p:nvPr/>
        </p:nvPicPr>
        <p:blipFill>
          <a:blip r:embed="rId2"/>
          <a:stretch>
            <a:fillRect/>
          </a:stretch>
        </p:blipFill>
        <p:spPr>
          <a:xfrm>
            <a:off x="1380691" y="1495992"/>
            <a:ext cx="6992031" cy="5244024"/>
          </a:xfrm>
          <a:prstGeom prst="rect">
            <a:avLst/>
          </a:prstGeom>
          <a:noFill/>
        </p:spPr>
      </p:pic>
      <p:sp>
        <p:nvSpPr>
          <p:cNvPr id="4" name="Segnaposto contenuto 3">
            <a:extLst>
              <a:ext uri="{FF2B5EF4-FFF2-40B4-BE49-F238E27FC236}">
                <a16:creationId xmlns:a16="http://schemas.microsoft.com/office/drawing/2014/main" id="{C71703AF-16EC-C48E-DD9B-37F2B31151E5}"/>
              </a:ext>
            </a:extLst>
          </p:cNvPr>
          <p:cNvSpPr>
            <a:spLocks noGrp="1"/>
          </p:cNvSpPr>
          <p:nvPr>
            <p:ph type="body" sz="quarter" idx="14"/>
          </p:nvPr>
        </p:nvSpPr>
        <p:spPr>
          <a:xfrm>
            <a:off x="8372723" y="2481940"/>
            <a:ext cx="3046391" cy="3759200"/>
          </a:xfrm>
        </p:spPr>
        <p:txBody>
          <a:bodyPr>
            <a:normAutofit/>
          </a:bodyPr>
          <a:lstStyle/>
          <a:p>
            <a:pPr marL="0" indent="0" algn="ctr">
              <a:buNone/>
            </a:pPr>
            <a:r>
              <a:rPr lang="en-GB" b="1" dirty="0">
                <a:solidFill>
                  <a:schemeClr val="accent4"/>
                </a:solidFill>
              </a:rPr>
              <a:t>“</a:t>
            </a:r>
            <a:r>
              <a:rPr lang="it-IT" b="1" dirty="0">
                <a:solidFill>
                  <a:schemeClr val="accent4"/>
                </a:solidFill>
              </a:rPr>
              <a:t>Museo della musica</a:t>
            </a:r>
            <a:r>
              <a:rPr lang="en-GB" b="1" dirty="0">
                <a:solidFill>
                  <a:schemeClr val="accent4"/>
                </a:solidFill>
              </a:rPr>
              <a:t>” in Bologna, Italy</a:t>
            </a: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a:xfrm>
            <a:off x="11123295" y="6356350"/>
            <a:ext cx="457200" cy="365125"/>
          </a:xfrm>
        </p:spPr>
        <p:txBody>
          <a:bodyPr anchor="ctr">
            <a:normAutofit/>
          </a:bodyPr>
          <a:lstStyle/>
          <a:p>
            <a:pPr rtl="0">
              <a:spcAft>
                <a:spcPts val="600"/>
              </a:spcAft>
            </a:pPr>
            <a:fld id="{B5CEABB6-07DC-46E8-9B57-56EC44A396E5}" type="slidenum">
              <a:rPr lang="it-IT" smtClean="0"/>
              <a:pPr rtl="0">
                <a:spcAft>
                  <a:spcPts val="600"/>
                </a:spcAft>
              </a:pPr>
              <a:t>8</a:t>
            </a:fld>
            <a:endParaRPr lang="it-IT"/>
          </a:p>
        </p:txBody>
      </p:sp>
      <p:sp>
        <p:nvSpPr>
          <p:cNvPr id="5" name="CasellaDiTesto 4">
            <a:extLst>
              <a:ext uri="{FF2B5EF4-FFF2-40B4-BE49-F238E27FC236}">
                <a16:creationId xmlns:a16="http://schemas.microsoft.com/office/drawing/2014/main" id="{EE99B854-0CC9-6B0D-F143-3A1D67B3E3B7}"/>
              </a:ext>
            </a:extLst>
          </p:cNvPr>
          <p:cNvSpPr txBox="1"/>
          <p:nvPr/>
        </p:nvSpPr>
        <p:spPr>
          <a:xfrm>
            <a:off x="8970882" y="4118004"/>
            <a:ext cx="2448232" cy="954107"/>
          </a:xfrm>
          <a:prstGeom prst="rect">
            <a:avLst/>
          </a:prstGeom>
          <a:solidFill>
            <a:schemeClr val="accent5"/>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400" dirty="0"/>
              <a:t>Terminology?</a:t>
            </a:r>
          </a:p>
          <a:p>
            <a:pPr marL="285750" indent="-285750" algn="ctr">
              <a:buFont typeface="Wingdings" panose="05000000000000000000" pitchFamily="2" charset="2"/>
              <a:buChar char="ü"/>
            </a:pPr>
            <a:r>
              <a:rPr lang="en-US" sz="1400" dirty="0"/>
              <a:t>Complexity?</a:t>
            </a:r>
          </a:p>
          <a:p>
            <a:pPr marL="285750" indent="-285750" algn="ctr">
              <a:buFont typeface="Wingdings" panose="05000000000000000000" pitchFamily="2" charset="2"/>
              <a:buChar char="ü"/>
            </a:pPr>
            <a:r>
              <a:rPr lang="en-US" sz="1400" dirty="0"/>
              <a:t>Accessibility?</a:t>
            </a:r>
          </a:p>
          <a:p>
            <a:pPr marL="285750" indent="-285750" algn="ctr">
              <a:buFont typeface="Wingdings" panose="05000000000000000000" pitchFamily="2" charset="2"/>
              <a:buChar char="ü"/>
            </a:pPr>
            <a:r>
              <a:rPr lang="en-US" sz="1400" dirty="0"/>
              <a:t>Narrative form?</a:t>
            </a:r>
            <a:endParaRPr lang="it-IT" sz="1400" dirty="0"/>
          </a:p>
        </p:txBody>
      </p:sp>
    </p:spTree>
    <p:extLst>
      <p:ext uri="{BB962C8B-B14F-4D97-AF65-F5344CB8AC3E}">
        <p14:creationId xmlns:p14="http://schemas.microsoft.com/office/powerpoint/2010/main" val="147921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F9F36-ECB7-DC6C-5605-34C8E480A9F6}"/>
              </a:ext>
            </a:extLst>
          </p:cNvPr>
          <p:cNvSpPr>
            <a:spLocks noGrp="1"/>
          </p:cNvSpPr>
          <p:nvPr>
            <p:ph type="title"/>
          </p:nvPr>
        </p:nvSpPr>
        <p:spPr>
          <a:xfrm>
            <a:off x="663581" y="458087"/>
            <a:ext cx="9389288" cy="1362456"/>
          </a:xfrm>
        </p:spPr>
        <p:txBody>
          <a:bodyPr anchor="t">
            <a:normAutofit/>
          </a:bodyPr>
          <a:lstStyle/>
          <a:p>
            <a:r>
              <a:rPr lang="en-US" sz="3400" dirty="0">
                <a:solidFill>
                  <a:schemeClr val="bg1"/>
                </a:solidFill>
              </a:rPr>
              <a:t>analysis of globally renowned Music Museums communication</a:t>
            </a:r>
            <a:endParaRPr lang="it-IT" sz="3400" dirty="0">
              <a:solidFill>
                <a:schemeClr val="bg1"/>
              </a:solidFill>
            </a:endParaRPr>
          </a:p>
        </p:txBody>
      </p:sp>
      <p:sp>
        <p:nvSpPr>
          <p:cNvPr id="3" name="Segnaposto numero diapositiva 2">
            <a:extLst>
              <a:ext uri="{FF2B5EF4-FFF2-40B4-BE49-F238E27FC236}">
                <a16:creationId xmlns:a16="http://schemas.microsoft.com/office/drawing/2014/main" id="{33A5EC39-6A0D-4EF2-99B0-A61033A1C052}"/>
              </a:ext>
            </a:extLst>
          </p:cNvPr>
          <p:cNvSpPr>
            <a:spLocks noGrp="1"/>
          </p:cNvSpPr>
          <p:nvPr>
            <p:ph type="sldNum" sz="quarter" idx="12"/>
          </p:nvPr>
        </p:nvSpPr>
        <p:spPr>
          <a:xfrm>
            <a:off x="11123295" y="6356350"/>
            <a:ext cx="457200" cy="365125"/>
          </a:xfrm>
        </p:spPr>
        <p:txBody>
          <a:bodyPr anchor="ctr">
            <a:normAutofit/>
          </a:bodyPr>
          <a:lstStyle/>
          <a:p>
            <a:pPr rtl="0">
              <a:spcAft>
                <a:spcPts val="600"/>
              </a:spcAft>
            </a:pPr>
            <a:fld id="{B5CEABB6-07DC-46E8-9B57-56EC44A396E5}" type="slidenum">
              <a:rPr lang="it-IT" smtClean="0"/>
              <a:pPr rtl="0">
                <a:spcAft>
                  <a:spcPts val="600"/>
                </a:spcAft>
              </a:pPr>
              <a:t>9</a:t>
            </a:fld>
            <a:endParaRPr lang="it-IT"/>
          </a:p>
        </p:txBody>
      </p:sp>
      <p:pic>
        <p:nvPicPr>
          <p:cNvPr id="6" name="Immagine 5" descr="Immagine che contiene testo, carta, libro, arte&#10;&#10;Descrizione generata automaticamente">
            <a:extLst>
              <a:ext uri="{FF2B5EF4-FFF2-40B4-BE49-F238E27FC236}">
                <a16:creationId xmlns:a16="http://schemas.microsoft.com/office/drawing/2014/main" id="{C260396A-D8B5-7190-5F94-B1F38780A5CB}"/>
              </a:ext>
            </a:extLst>
          </p:cNvPr>
          <p:cNvPicPr>
            <a:picLocks noChangeAspect="1"/>
          </p:cNvPicPr>
          <p:nvPr/>
        </p:nvPicPr>
        <p:blipFill>
          <a:blip r:embed="rId2"/>
          <a:stretch>
            <a:fillRect/>
          </a:stretch>
        </p:blipFill>
        <p:spPr>
          <a:xfrm>
            <a:off x="78392" y="2172929"/>
            <a:ext cx="5984929" cy="4548546"/>
          </a:xfrm>
          <a:prstGeom prst="rect">
            <a:avLst/>
          </a:prstGeom>
          <a:noFill/>
        </p:spPr>
      </p:pic>
      <p:sp>
        <p:nvSpPr>
          <p:cNvPr id="4" name="Segnaposto contenuto 3">
            <a:extLst>
              <a:ext uri="{FF2B5EF4-FFF2-40B4-BE49-F238E27FC236}">
                <a16:creationId xmlns:a16="http://schemas.microsoft.com/office/drawing/2014/main" id="{C71703AF-16EC-C48E-DD9B-37F2B31151E5}"/>
              </a:ext>
            </a:extLst>
          </p:cNvPr>
          <p:cNvSpPr>
            <a:spLocks noGrp="1"/>
          </p:cNvSpPr>
          <p:nvPr>
            <p:ph sz="half" idx="15"/>
          </p:nvPr>
        </p:nvSpPr>
        <p:spPr>
          <a:xfrm>
            <a:off x="6391325" y="2305025"/>
            <a:ext cx="4515035" cy="828368"/>
          </a:xfrm>
        </p:spPr>
        <p:txBody>
          <a:bodyPr>
            <a:normAutofit fontScale="85000" lnSpcReduction="10000"/>
          </a:bodyPr>
          <a:lstStyle/>
          <a:p>
            <a:pPr algn="ctr"/>
            <a:r>
              <a:rPr lang="en-GB" b="1" dirty="0">
                <a:solidFill>
                  <a:schemeClr val="accent4"/>
                </a:solidFill>
              </a:rPr>
              <a:t>Musical Instruments Collection of “Cherubini” Conservatory of Florence, Italy</a:t>
            </a:r>
          </a:p>
        </p:txBody>
      </p:sp>
      <p:pic>
        <p:nvPicPr>
          <p:cNvPr id="8" name="Immagine 7" descr="Immagine che contiene dipinto, arte, chiesa, Luoghi santi&#10;&#10;Descrizione generata automaticamente">
            <a:extLst>
              <a:ext uri="{FF2B5EF4-FFF2-40B4-BE49-F238E27FC236}">
                <a16:creationId xmlns:a16="http://schemas.microsoft.com/office/drawing/2014/main" id="{F51265E3-8144-44DC-A542-E5EBB6378DB6}"/>
              </a:ext>
            </a:extLst>
          </p:cNvPr>
          <p:cNvPicPr>
            <a:picLocks noChangeAspect="1"/>
          </p:cNvPicPr>
          <p:nvPr/>
        </p:nvPicPr>
        <p:blipFill>
          <a:blip r:embed="rId3"/>
          <a:stretch>
            <a:fillRect/>
          </a:stretch>
        </p:blipFill>
        <p:spPr>
          <a:xfrm>
            <a:off x="6174392" y="3009798"/>
            <a:ext cx="4948903" cy="3711677"/>
          </a:xfrm>
          <a:prstGeom prst="rect">
            <a:avLst/>
          </a:prstGeom>
        </p:spPr>
      </p:pic>
      <p:sp>
        <p:nvSpPr>
          <p:cNvPr id="5" name="CasellaDiTesto 4">
            <a:extLst>
              <a:ext uri="{FF2B5EF4-FFF2-40B4-BE49-F238E27FC236}">
                <a16:creationId xmlns:a16="http://schemas.microsoft.com/office/drawing/2014/main" id="{E1938411-9207-23D6-D1BF-908DAA7A1890}"/>
              </a:ext>
            </a:extLst>
          </p:cNvPr>
          <p:cNvSpPr txBox="1"/>
          <p:nvPr/>
        </p:nvSpPr>
        <p:spPr>
          <a:xfrm>
            <a:off x="9132263" y="743325"/>
            <a:ext cx="2448232" cy="954107"/>
          </a:xfrm>
          <a:prstGeom prst="rect">
            <a:avLst/>
          </a:prstGeom>
          <a:solidFill>
            <a:schemeClr val="accent5"/>
          </a:solidFill>
          <a:ln w="19050">
            <a:solidFill>
              <a:schemeClr val="bg1"/>
            </a:solidFill>
          </a:ln>
        </p:spPr>
        <p:txBody>
          <a:bodyPr wrap="square" rtlCol="0">
            <a:spAutoFit/>
          </a:bodyPr>
          <a:lstStyle/>
          <a:p>
            <a:pPr marL="285750" indent="-285750" algn="ctr">
              <a:buFont typeface="Wingdings" panose="05000000000000000000" pitchFamily="2" charset="2"/>
              <a:buChar char="ü"/>
            </a:pPr>
            <a:r>
              <a:rPr lang="en-US" sz="1400" dirty="0"/>
              <a:t>Terminology?</a:t>
            </a:r>
          </a:p>
          <a:p>
            <a:pPr marL="285750" indent="-285750" algn="ctr">
              <a:buFont typeface="Wingdings" panose="05000000000000000000" pitchFamily="2" charset="2"/>
              <a:buChar char="ü"/>
            </a:pPr>
            <a:r>
              <a:rPr lang="en-US" sz="1400" dirty="0"/>
              <a:t>Complexity?</a:t>
            </a:r>
          </a:p>
          <a:p>
            <a:pPr marL="285750" indent="-285750" algn="ctr">
              <a:buFont typeface="Wingdings" panose="05000000000000000000" pitchFamily="2" charset="2"/>
              <a:buChar char="ü"/>
            </a:pPr>
            <a:r>
              <a:rPr lang="en-US" sz="1400" dirty="0"/>
              <a:t>Accessibility?</a:t>
            </a:r>
          </a:p>
          <a:p>
            <a:pPr marL="285750" indent="-285750" algn="ctr">
              <a:buFont typeface="Wingdings" panose="05000000000000000000" pitchFamily="2" charset="2"/>
              <a:buChar char="ü"/>
            </a:pPr>
            <a:r>
              <a:rPr lang="en-US" sz="1400" dirty="0"/>
              <a:t>Narrative form?</a:t>
            </a:r>
            <a:endParaRPr lang="it-IT" sz="1400" dirty="0"/>
          </a:p>
        </p:txBody>
      </p:sp>
    </p:spTree>
    <p:extLst>
      <p:ext uri="{BB962C8B-B14F-4D97-AF65-F5344CB8AC3E}">
        <p14:creationId xmlns:p14="http://schemas.microsoft.com/office/powerpoint/2010/main" val="360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Personalizzato">
  <a:themeElements>
    <a:clrScheme name="Custom 74">
      <a:dk1>
        <a:sysClr val="windowText" lastClr="000000"/>
      </a:dk1>
      <a:lt1>
        <a:sysClr val="window" lastClr="FFFFFF"/>
      </a:lt1>
      <a:dk2>
        <a:srgbClr val="F8F0E3"/>
      </a:dk2>
      <a:lt2>
        <a:srgbClr val="E7E6E6"/>
      </a:lt2>
      <a:accent1>
        <a:srgbClr val="224E7F"/>
      </a:accent1>
      <a:accent2>
        <a:srgbClr val="385E88"/>
      </a:accent2>
      <a:accent3>
        <a:srgbClr val="AA2070"/>
      </a:accent3>
      <a:accent4>
        <a:srgbClr val="EC008C"/>
      </a:accent4>
      <a:accent5>
        <a:srgbClr val="582156"/>
      </a:accent5>
      <a:accent6>
        <a:srgbClr val="958EA2"/>
      </a:accent6>
      <a:hlink>
        <a:srgbClr val="0563C1"/>
      </a:hlink>
      <a:folHlink>
        <a:srgbClr val="954F72"/>
      </a:folHlink>
    </a:clrScheme>
    <a:fontScheme name="Custom 112">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72316622_TF33968143_Win32" id="{B2D99EC4-6C32-4EB0-87E0-DB330FEC7371}" vid="{E47C7716-5D95-4068-B6E6-E8C23F6E9AB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Background xmlns="71af3243-3dd4-4a8d-8c0d-dd76da1f02a5">false</Background>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51406B-581B-4C29-A833-E33D8A6AB075}">
  <ds:schemaRefs>
    <ds:schemaRef ds:uri="http://schemas.microsoft.com/sharepoint/v3/contenttype/forms"/>
  </ds:schemaRefs>
</ds:datastoreItem>
</file>

<file path=customXml/itemProps2.xml><?xml version="1.0" encoding="utf-8"?>
<ds:datastoreItem xmlns:ds="http://schemas.openxmlformats.org/officeDocument/2006/customXml" ds:itemID="{0F65614A-92F9-4391-AC3D-F3F5B0704F99}">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3.xml><?xml version="1.0" encoding="utf-8"?>
<ds:datastoreItem xmlns:ds="http://schemas.openxmlformats.org/officeDocument/2006/customXml" ds:itemID="{18903D25-5BE2-4D9E-B7D8-BE1DCAE2DC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{82C9C2A0-C3EC-48C8-9AE3-9DB6C2CB6CD5}tf33968143_win32</Template>
  <TotalTime>1731</TotalTime>
  <Words>1008</Words>
  <Application>Microsoft Office PowerPoint</Application>
  <PresentationFormat>Widescreen</PresentationFormat>
  <Paragraphs>113</Paragraphs>
  <Slides>14</Slides>
  <Notes>5</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14</vt:i4>
      </vt:variant>
    </vt:vector>
  </HeadingPairs>
  <TitlesOfParts>
    <vt:vector size="19" baseType="lpstr">
      <vt:lpstr>Arial</vt:lpstr>
      <vt:lpstr>Avenir Next LT Pro</vt:lpstr>
      <vt:lpstr>Calibri</vt:lpstr>
      <vt:lpstr>Wingdings</vt:lpstr>
      <vt:lpstr>Personalizzato</vt:lpstr>
      <vt:lpstr>Construing Musical Heritage Through Multimodality and Multilingualism: The case of Gallery of Musical Instruments of Conservatory of Turin “Giuseppe Verdi”</vt:lpstr>
      <vt:lpstr>The Gallery of Musical Instruments of the G. Verdi Conservatory of Music in Turin</vt:lpstr>
      <vt:lpstr>the communication of the Collection</vt:lpstr>
      <vt:lpstr>critical discourse analysis to seminal Music Education publications 1/2</vt:lpstr>
      <vt:lpstr>critical discourse analysis to seminal Music Education publications 2/2</vt:lpstr>
      <vt:lpstr>analysis of globally renowned Music Museums communication</vt:lpstr>
      <vt:lpstr>analysis of globally renowned Music Museums communication</vt:lpstr>
      <vt:lpstr>analysis of globally renowned Music Museums communication</vt:lpstr>
      <vt:lpstr>analysis of globally renowned Music Museums communication</vt:lpstr>
      <vt:lpstr>museum communication publications</vt:lpstr>
      <vt:lpstr>developing plural multilingual narrations 1/2</vt:lpstr>
      <vt:lpstr>developing plural multilingual narrations 2/2</vt:lpstr>
      <vt:lpstr>Thank you for your attention!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Construing Musical Heritage Through Multimodality and Multilingualism</dc:title>
  <dc:creator>Anna Bertone</dc:creator>
  <cp:lastModifiedBy>Karolina Tatar</cp:lastModifiedBy>
  <cp:revision>40</cp:revision>
  <dcterms:created xsi:type="dcterms:W3CDTF">2024-04-23T13:53:21Z</dcterms:created>
  <dcterms:modified xsi:type="dcterms:W3CDTF">2024-06-10T14:38:53Z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