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69" d="100"/>
          <a:sy n="69" d="100"/>
        </p:scale>
        <p:origin x="1224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FA98808-EEB8-4666-93C4-0D9CB636D9E1}" type="datetimeFigureOut">
              <a:rPr lang="it-IT" smtClean="0"/>
              <a:t>06/01/2020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3E3B3C0-3BB8-4710-99EE-9D0A54C295F8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656494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baseline="0" dirty="0" smtClean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EBFB180-EAE7-40DE-A612-EDA034C5A53E}" type="slidenum">
              <a:rPr kumimoji="0" lang="it-IT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it-IT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758199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 smtClean="0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60743D-6739-47FA-B059-2B54ED21911B}" type="datetimeFigureOut">
              <a:rPr lang="it-IT" smtClean="0"/>
              <a:t>06/01/2020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C0551-85E0-4CEA-9CAC-A9B93E07912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169287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60743D-6739-47FA-B059-2B54ED21911B}" type="datetimeFigureOut">
              <a:rPr lang="it-IT" smtClean="0"/>
              <a:t>06/01/2020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C0551-85E0-4CEA-9CAC-A9B93E07912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948357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60743D-6739-47FA-B059-2B54ED21911B}" type="datetimeFigureOut">
              <a:rPr lang="it-IT" smtClean="0"/>
              <a:t>06/01/2020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C0551-85E0-4CEA-9CAC-A9B93E07912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04478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60743D-6739-47FA-B059-2B54ED21911B}" type="datetimeFigureOut">
              <a:rPr lang="it-IT" smtClean="0"/>
              <a:t>06/01/2020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C0551-85E0-4CEA-9CAC-A9B93E07912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326716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60743D-6739-47FA-B059-2B54ED21911B}" type="datetimeFigureOut">
              <a:rPr lang="it-IT" smtClean="0"/>
              <a:t>06/01/2020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C0551-85E0-4CEA-9CAC-A9B93E07912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078982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60743D-6739-47FA-B059-2B54ED21911B}" type="datetimeFigureOut">
              <a:rPr lang="it-IT" smtClean="0"/>
              <a:t>06/01/2020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C0551-85E0-4CEA-9CAC-A9B93E07912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036556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60743D-6739-47FA-B059-2B54ED21911B}" type="datetimeFigureOut">
              <a:rPr lang="it-IT" smtClean="0"/>
              <a:t>06/01/2020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C0551-85E0-4CEA-9CAC-A9B93E07912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038627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60743D-6739-47FA-B059-2B54ED21911B}" type="datetimeFigureOut">
              <a:rPr lang="it-IT" smtClean="0"/>
              <a:t>06/01/2020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C0551-85E0-4CEA-9CAC-A9B93E07912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892300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60743D-6739-47FA-B059-2B54ED21911B}" type="datetimeFigureOut">
              <a:rPr lang="it-IT" smtClean="0"/>
              <a:t>06/01/2020</a:t>
            </a:fld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C0551-85E0-4CEA-9CAC-A9B93E07912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152318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60743D-6739-47FA-B059-2B54ED21911B}" type="datetimeFigureOut">
              <a:rPr lang="it-IT" smtClean="0"/>
              <a:t>06/01/2020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C0551-85E0-4CEA-9CAC-A9B93E07912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814153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it-IT" smtClean="0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60743D-6739-47FA-B059-2B54ED21911B}" type="datetimeFigureOut">
              <a:rPr lang="it-IT" smtClean="0"/>
              <a:t>06/01/2020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C0551-85E0-4CEA-9CAC-A9B93E07912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073678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60743D-6739-47FA-B059-2B54ED21911B}" type="datetimeFigureOut">
              <a:rPr lang="it-IT" smtClean="0"/>
              <a:t>06/01/2020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0C0551-85E0-4CEA-9CAC-A9B93E07912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635083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ttotitolo 2"/>
          <p:cNvSpPr>
            <a:spLocks noGrp="1"/>
          </p:cNvSpPr>
          <p:nvPr>
            <p:ph type="subTitle" idx="4294967295"/>
          </p:nvPr>
        </p:nvSpPr>
        <p:spPr>
          <a:xfrm>
            <a:off x="5055415" y="5195726"/>
            <a:ext cx="3374827" cy="1064518"/>
          </a:xfrm>
        </p:spPr>
        <p:txBody>
          <a:bodyPr>
            <a:normAutofit/>
          </a:bodyPr>
          <a:lstStyle/>
          <a:p>
            <a:pPr algn="r">
              <a:buNone/>
            </a:pPr>
            <a:r>
              <a:rPr lang="it-IT" sz="2400" dirty="0" smtClean="0">
                <a:ea typeface="Roboto Condensed" pitchFamily="2" charset="0"/>
              </a:rPr>
              <a:t>Gabriella </a:t>
            </a:r>
            <a:r>
              <a:rPr lang="it-IT" sz="2400" dirty="0" err="1" smtClean="0">
                <a:ea typeface="Roboto Condensed" pitchFamily="2" charset="0"/>
              </a:rPr>
              <a:t>Gandino</a:t>
            </a:r>
            <a:endParaRPr lang="it-IT" sz="2400" dirty="0" smtClean="0">
              <a:ea typeface="Roboto Condensed" pitchFamily="2" charset="0"/>
            </a:endParaRPr>
          </a:p>
          <a:p>
            <a:pPr algn="r">
              <a:buNone/>
            </a:pPr>
            <a:r>
              <a:rPr lang="it-IT" sz="1600" dirty="0" smtClean="0">
                <a:ea typeface="Roboto Condensed" pitchFamily="2" charset="0"/>
              </a:rPr>
              <a:t>gabriella.gandino@unito.it</a:t>
            </a:r>
            <a:endParaRPr lang="it-IT" sz="1600" dirty="0">
              <a:ea typeface="Roboto Condensed" pitchFamily="2" charset="0"/>
            </a:endParaRPr>
          </a:p>
        </p:txBody>
      </p:sp>
      <p:sp>
        <p:nvSpPr>
          <p:cNvPr id="15" name="Rettangolo 14"/>
          <p:cNvSpPr/>
          <p:nvPr/>
        </p:nvSpPr>
        <p:spPr>
          <a:xfrm>
            <a:off x="-869" y="0"/>
            <a:ext cx="1152128" cy="6858000"/>
          </a:xfrm>
          <a:prstGeom prst="rect">
            <a:avLst/>
          </a:prstGeom>
          <a:solidFill>
            <a:srgbClr val="A0A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Titolo 6"/>
          <p:cNvSpPr>
            <a:spLocks noGrp="1"/>
          </p:cNvSpPr>
          <p:nvPr>
            <p:ph type="ctrTitle" idx="4294967295"/>
          </p:nvPr>
        </p:nvSpPr>
        <p:spPr>
          <a:xfrm>
            <a:off x="1733012" y="1518172"/>
            <a:ext cx="6488052" cy="1501751"/>
          </a:xfrm>
          <a:ln>
            <a:noFill/>
          </a:ln>
        </p:spPr>
        <p:txBody>
          <a:bodyPr>
            <a:noAutofit/>
          </a:bodyPr>
          <a:lstStyle/>
          <a:p>
            <a:pPr algn="ctr">
              <a:lnSpc>
                <a:spcPct val="150000"/>
              </a:lnSpc>
            </a:pPr>
            <a:r>
              <a:rPr lang="it-IT" sz="2800" b="1" dirty="0" smtClean="0">
                <a:solidFill>
                  <a:srgbClr val="F3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elix Titling" panose="04060505060202020A04" pitchFamily="82" charset="0"/>
                <a:ea typeface="Roboto Condensed" pitchFamily="2" charset="0"/>
                <a:cs typeface="Noto Sans" pitchFamily="34" charset="0"/>
              </a:rPr>
              <a:t>Le semantiche del narcisismo</a:t>
            </a:r>
            <a:br>
              <a:rPr lang="it-IT" sz="2800" b="1" dirty="0" smtClean="0">
                <a:solidFill>
                  <a:srgbClr val="F3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elix Titling" panose="04060505060202020A04" pitchFamily="82" charset="0"/>
                <a:ea typeface="Roboto Condensed" pitchFamily="2" charset="0"/>
                <a:cs typeface="Noto Sans" pitchFamily="34" charset="0"/>
              </a:rPr>
            </a:br>
            <a:r>
              <a:rPr lang="it-IT" sz="2800" b="1" dirty="0" smtClean="0">
                <a:solidFill>
                  <a:srgbClr val="F3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elix Titling" panose="04060505060202020A04" pitchFamily="82" charset="0"/>
                <a:ea typeface="Roboto Condensed" pitchFamily="2" charset="0"/>
                <a:cs typeface="Noto Sans" pitchFamily="34" charset="0"/>
              </a:rPr>
              <a:t> allo specchio del TAT</a:t>
            </a:r>
            <a:endParaRPr lang="it-IT" sz="1800" b="1" dirty="0">
              <a:solidFill>
                <a:srgbClr val="F399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Felix Titling" panose="04060505060202020A04" pitchFamily="82" charset="0"/>
              <a:ea typeface="Roboto Condensed" pitchFamily="2" charset="0"/>
              <a:cs typeface="Noto Sans" pitchFamily="34" charset="0"/>
            </a:endParaRPr>
          </a:p>
        </p:txBody>
      </p:sp>
      <p:sp>
        <p:nvSpPr>
          <p:cNvPr id="6" name="Rettangolo 5"/>
          <p:cNvSpPr/>
          <p:nvPr/>
        </p:nvSpPr>
        <p:spPr>
          <a:xfrm>
            <a:off x="1151259" y="379634"/>
            <a:ext cx="7992741" cy="830997"/>
          </a:xfrm>
          <a:prstGeom prst="rect">
            <a:avLst/>
          </a:prstGeom>
          <a:ln>
            <a:solidFill>
              <a:srgbClr val="A0A0A0"/>
            </a:solidFill>
          </a:ln>
        </p:spPr>
        <p:txBody>
          <a:bodyPr wrap="square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6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Franklin Gothic Medium" panose="020B0603020102020204" pitchFamily="34" charset="0"/>
                <a:ea typeface="Roboto Condensed" pitchFamily="2" charset="0"/>
                <a:cs typeface="Noto Sans" pitchFamily="34" charset="0"/>
              </a:rPr>
              <a:t>STORIE PERMESSE STORIE PROIBITE 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6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Franklin Gothic Medium" panose="020B0603020102020204" pitchFamily="34" charset="0"/>
                <a:ea typeface="Roboto Condensed" pitchFamily="2" charset="0"/>
                <a:cs typeface="Noto Sans" pitchFamily="34" charset="0"/>
              </a:rPr>
              <a:t>VENT’ANNI DI RICERCHE 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6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Franklin Gothic Medium" panose="020B0603020102020204" pitchFamily="34" charset="0"/>
                <a:ea typeface="Roboto Condensed" pitchFamily="2" charset="0"/>
                <a:cs typeface="Noto Sans" pitchFamily="34" charset="0"/>
              </a:rPr>
              <a:t>ENTRO LA TEORIA DELLE POLARITÀ SEMANTICHE FAMILIARI</a:t>
            </a:r>
          </a:p>
        </p:txBody>
      </p:sp>
      <p:pic>
        <p:nvPicPr>
          <p:cNvPr id="1026" name="Picture 2" descr="http://www.eist.it/images/pages/commons/orange/logoEist_orange.png?134970440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062" y="5364376"/>
            <a:ext cx="1297515" cy="1002626"/>
          </a:xfrm>
          <a:prstGeom prst="rect">
            <a:avLst/>
          </a:prstGeom>
          <a:noFill/>
          <a:ln w="12700">
            <a:solidFill>
              <a:srgbClr val="C0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Immagine 1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2090" y="3259038"/>
            <a:ext cx="1813147" cy="1832689"/>
          </a:xfrm>
          <a:prstGeom prst="rect">
            <a:avLst/>
          </a:prstGeom>
          <a:ln w="28575">
            <a:solidFill>
              <a:srgbClr val="C00000"/>
            </a:solidFill>
          </a:ln>
        </p:spPr>
      </p:pic>
      <p:pic>
        <p:nvPicPr>
          <p:cNvPr id="16" name="Immagine 15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774"/>
          <a:stretch/>
        </p:blipFill>
        <p:spPr>
          <a:xfrm rot="903515">
            <a:off x="3574279" y="4567268"/>
            <a:ext cx="1817461" cy="1832689"/>
          </a:xfrm>
          <a:prstGeom prst="rect">
            <a:avLst/>
          </a:prstGeom>
          <a:ln w="19050">
            <a:solidFill>
              <a:srgbClr val="C00000"/>
            </a:solidFill>
          </a:ln>
        </p:spPr>
      </p:pic>
      <p:pic>
        <p:nvPicPr>
          <p:cNvPr id="1028" name="Picture 4" descr="http://www.eist.it/images/pages/commons/logotipoEist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539" y="5961960"/>
            <a:ext cx="4068082" cy="8754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57234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i Office">
  <a:themeElements>
    <a:clrScheme name="Tema di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i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</TotalTime>
  <Words>22</Words>
  <Application>Microsoft Office PowerPoint</Application>
  <PresentationFormat>Presentazione su schermo (4:3)</PresentationFormat>
  <Paragraphs>7</Paragraphs>
  <Slides>1</Slides>
  <Notes>1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7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9" baseType="lpstr">
      <vt:lpstr>Arial</vt:lpstr>
      <vt:lpstr>Calibri</vt:lpstr>
      <vt:lpstr>Calibri Light</vt:lpstr>
      <vt:lpstr>Felix Titling</vt:lpstr>
      <vt:lpstr>Franklin Gothic Medium</vt:lpstr>
      <vt:lpstr>Noto Sans</vt:lpstr>
      <vt:lpstr>Roboto Condensed</vt:lpstr>
      <vt:lpstr>Tema di Office</vt:lpstr>
      <vt:lpstr>Le semantiche del narcisismo  allo specchio del TAT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 semantiche del narcisismo  allo specchio del TAT</dc:title>
  <dc:creator>Gabriella Gandino</dc:creator>
  <cp:lastModifiedBy>Gabriella Gandino</cp:lastModifiedBy>
  <cp:revision>1</cp:revision>
  <dcterms:created xsi:type="dcterms:W3CDTF">2020-01-06T14:44:33Z</dcterms:created>
  <dcterms:modified xsi:type="dcterms:W3CDTF">2020-01-06T14:47:44Z</dcterms:modified>
</cp:coreProperties>
</file>