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7" r:id="rId2"/>
    <p:sldId id="269" r:id="rId3"/>
    <p:sldId id="276" r:id="rId4"/>
    <p:sldId id="277" r:id="rId5"/>
    <p:sldId id="268" r:id="rId6"/>
    <p:sldId id="258" r:id="rId7"/>
    <p:sldId id="259" r:id="rId8"/>
    <p:sldId id="260" r:id="rId9"/>
    <p:sldId id="272" r:id="rId10"/>
    <p:sldId id="273" r:id="rId11"/>
    <p:sldId id="264" r:id="rId12"/>
    <p:sldId id="265" r:id="rId13"/>
    <p:sldId id="261" r:id="rId14"/>
    <p:sldId id="262" r:id="rId15"/>
    <p:sldId id="263" r:id="rId16"/>
    <p:sldId id="267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1"/>
    <a:srgbClr val="F39200"/>
    <a:srgbClr val="009900"/>
    <a:srgbClr val="FFFFFF"/>
    <a:srgbClr val="00CC00"/>
    <a:srgbClr val="99663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62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638" y="7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diagrams/_rels/drawing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0DFC7F-69DA-443B-9724-3B052DC45035}" type="doc">
      <dgm:prSet loTypeId="urn:microsoft.com/office/officeart/2005/8/layout/vList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3EB82FCD-A36C-41B3-9CEB-18E6A2912B1D}">
      <dgm:prSet phldrT="[Testo]"/>
      <dgm:spPr>
        <a:solidFill>
          <a:srgbClr val="003361">
            <a:alpha val="25098"/>
          </a:srgbClr>
        </a:solidFill>
        <a:ln w="28575">
          <a:solidFill>
            <a:srgbClr val="F39200"/>
          </a:solidFill>
        </a:ln>
      </dgm:spPr>
      <dgm:t>
        <a:bodyPr/>
        <a:lstStyle/>
        <a:p>
          <a:r>
            <a:rPr lang="en-GB" b="1" noProof="0" dirty="0">
              <a:solidFill>
                <a:srgbClr val="003361"/>
              </a:solidFill>
              <a:latin typeface="Trebuchet MS" panose="020B0603020202020204" pitchFamily="34" charset="0"/>
            </a:rPr>
            <a:t>Actuality</a:t>
          </a:r>
        </a:p>
      </dgm:t>
    </dgm:pt>
    <dgm:pt modelId="{C44D378F-F7F7-4D3C-9105-DF30C5189E93}" type="parTrans" cxnId="{22A4D89B-BD16-4785-B2CB-8EAEA33C9194}">
      <dgm:prSet/>
      <dgm:spPr/>
      <dgm:t>
        <a:bodyPr/>
        <a:lstStyle/>
        <a:p>
          <a:endParaRPr lang="it-IT"/>
        </a:p>
      </dgm:t>
    </dgm:pt>
    <dgm:pt modelId="{29CB66BF-3448-4128-A0C1-7DDAF8F31082}" type="sibTrans" cxnId="{22A4D89B-BD16-4785-B2CB-8EAEA33C9194}">
      <dgm:prSet/>
      <dgm:spPr/>
      <dgm:t>
        <a:bodyPr/>
        <a:lstStyle/>
        <a:p>
          <a:endParaRPr lang="it-IT"/>
        </a:p>
      </dgm:t>
    </dgm:pt>
    <dgm:pt modelId="{604F4336-F514-4ED0-A5C6-F44945963DA0}">
      <dgm:prSet phldrT="[Testo]"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Decline since the 1950s following the economic boom</a:t>
          </a:r>
        </a:p>
      </dgm:t>
    </dgm:pt>
    <dgm:pt modelId="{E95C6CB1-964C-4B80-A1EF-5490A95463A9}" type="sibTrans" cxnId="{1960E308-FD9A-4505-BD5E-4EF29FA469D1}">
      <dgm:prSet/>
      <dgm:spPr/>
      <dgm:t>
        <a:bodyPr/>
        <a:lstStyle/>
        <a:p>
          <a:endParaRPr lang="it-IT"/>
        </a:p>
      </dgm:t>
    </dgm:pt>
    <dgm:pt modelId="{965B81F2-3F78-4794-8CA2-B74960C35749}" type="parTrans" cxnId="{1960E308-FD9A-4505-BD5E-4EF29FA469D1}">
      <dgm:prSet/>
      <dgm:spPr/>
      <dgm:t>
        <a:bodyPr/>
        <a:lstStyle/>
        <a:p>
          <a:endParaRPr lang="it-IT"/>
        </a:p>
      </dgm:t>
    </dgm:pt>
    <dgm:pt modelId="{A385D9C5-A95B-4C8B-8E4E-80466B14907C}">
      <dgm:prSet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Woody tree and shrub species encroachment</a:t>
          </a:r>
        </a:p>
      </dgm:t>
    </dgm:pt>
    <dgm:pt modelId="{EF9EE12A-D058-4D4D-A47A-EEDBBC1CA319}" type="sibTrans" cxnId="{4F04B6FA-2692-49D6-BA5C-476199727C1B}">
      <dgm:prSet/>
      <dgm:spPr/>
      <dgm:t>
        <a:bodyPr/>
        <a:lstStyle/>
        <a:p>
          <a:endParaRPr lang="it-IT"/>
        </a:p>
      </dgm:t>
    </dgm:pt>
    <dgm:pt modelId="{D1D16AA7-5B66-438B-BE49-FD17D19527FD}" type="parTrans" cxnId="{4F04B6FA-2692-49D6-BA5C-476199727C1B}">
      <dgm:prSet/>
      <dgm:spPr/>
      <dgm:t>
        <a:bodyPr/>
        <a:lstStyle/>
        <a:p>
          <a:endParaRPr lang="it-IT"/>
        </a:p>
      </dgm:t>
    </dgm:pt>
    <dgm:pt modelId="{3CC298F4-0CAC-4687-9BAE-825ADC16D9BE}">
      <dgm:prSet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Loss of ecological services</a:t>
          </a:r>
        </a:p>
      </dgm:t>
    </dgm:pt>
    <dgm:pt modelId="{F08D4102-568B-4761-8DDE-3B19CAEE2D52}" type="sibTrans" cxnId="{F75A6FE6-3DAF-4ED5-8638-E2404EBA1381}">
      <dgm:prSet/>
      <dgm:spPr/>
      <dgm:t>
        <a:bodyPr/>
        <a:lstStyle/>
        <a:p>
          <a:endParaRPr lang="it-IT"/>
        </a:p>
      </dgm:t>
    </dgm:pt>
    <dgm:pt modelId="{D466D2A1-3CB2-4046-962D-032159928DCA}" type="parTrans" cxnId="{F75A6FE6-3DAF-4ED5-8638-E2404EBA1381}">
      <dgm:prSet/>
      <dgm:spPr/>
      <dgm:t>
        <a:bodyPr/>
        <a:lstStyle/>
        <a:p>
          <a:endParaRPr lang="it-IT"/>
        </a:p>
      </dgm:t>
    </dgm:pt>
    <dgm:pt modelId="{EF50D576-BCDB-46F0-8AEC-499BA0303E0D}" type="pres">
      <dgm:prSet presAssocID="{B40DFC7F-69DA-443B-9724-3B052DC45035}" presName="linear" presStyleCnt="0">
        <dgm:presLayoutVars>
          <dgm:animLvl val="lvl"/>
          <dgm:resizeHandles val="exact"/>
        </dgm:presLayoutVars>
      </dgm:prSet>
      <dgm:spPr/>
    </dgm:pt>
    <dgm:pt modelId="{9C95B088-952B-42DB-9EFF-3EA1CDD94C5A}" type="pres">
      <dgm:prSet presAssocID="{3EB82FCD-A36C-41B3-9CEB-18E6A2912B1D}" presName="parentText" presStyleLbl="node1" presStyleIdx="0" presStyleCnt="1" custScaleY="44755">
        <dgm:presLayoutVars>
          <dgm:chMax val="0"/>
          <dgm:bulletEnabled val="1"/>
        </dgm:presLayoutVars>
      </dgm:prSet>
      <dgm:spPr/>
    </dgm:pt>
    <dgm:pt modelId="{CB73478E-212C-478F-A4F2-26842FFB5FE3}" type="pres">
      <dgm:prSet presAssocID="{3EB82FCD-A36C-41B3-9CEB-18E6A2912B1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F033A306-73AC-43B1-B33A-F645CA1D2B4C}" type="presOf" srcId="{B40DFC7F-69DA-443B-9724-3B052DC45035}" destId="{EF50D576-BCDB-46F0-8AEC-499BA0303E0D}" srcOrd="0" destOrd="0" presId="urn:microsoft.com/office/officeart/2005/8/layout/vList2"/>
    <dgm:cxn modelId="{1960E308-FD9A-4505-BD5E-4EF29FA469D1}" srcId="{3EB82FCD-A36C-41B3-9CEB-18E6A2912B1D}" destId="{604F4336-F514-4ED0-A5C6-F44945963DA0}" srcOrd="0" destOrd="0" parTransId="{965B81F2-3F78-4794-8CA2-B74960C35749}" sibTransId="{E95C6CB1-964C-4B80-A1EF-5490A95463A9}"/>
    <dgm:cxn modelId="{94009763-BE42-4719-8503-B16E9D09EC97}" type="presOf" srcId="{3CC298F4-0CAC-4687-9BAE-825ADC16D9BE}" destId="{CB73478E-212C-478F-A4F2-26842FFB5FE3}" srcOrd="0" destOrd="2" presId="urn:microsoft.com/office/officeart/2005/8/layout/vList2"/>
    <dgm:cxn modelId="{176FF67D-F102-4B66-A9EE-FF0896FB568C}" type="presOf" srcId="{3EB82FCD-A36C-41B3-9CEB-18E6A2912B1D}" destId="{9C95B088-952B-42DB-9EFF-3EA1CDD94C5A}" srcOrd="0" destOrd="0" presId="urn:microsoft.com/office/officeart/2005/8/layout/vList2"/>
    <dgm:cxn modelId="{22A4D89B-BD16-4785-B2CB-8EAEA33C9194}" srcId="{B40DFC7F-69DA-443B-9724-3B052DC45035}" destId="{3EB82FCD-A36C-41B3-9CEB-18E6A2912B1D}" srcOrd="0" destOrd="0" parTransId="{C44D378F-F7F7-4D3C-9105-DF30C5189E93}" sibTransId="{29CB66BF-3448-4128-A0C1-7DDAF8F31082}"/>
    <dgm:cxn modelId="{E170ADDC-738D-41D7-BEE7-D4F1D5E2F39C}" type="presOf" srcId="{A385D9C5-A95B-4C8B-8E4E-80466B14907C}" destId="{CB73478E-212C-478F-A4F2-26842FFB5FE3}" srcOrd="0" destOrd="1" presId="urn:microsoft.com/office/officeart/2005/8/layout/vList2"/>
    <dgm:cxn modelId="{F75A6FE6-3DAF-4ED5-8638-E2404EBA1381}" srcId="{3EB82FCD-A36C-41B3-9CEB-18E6A2912B1D}" destId="{3CC298F4-0CAC-4687-9BAE-825ADC16D9BE}" srcOrd="2" destOrd="0" parTransId="{D466D2A1-3CB2-4046-962D-032159928DCA}" sibTransId="{F08D4102-568B-4761-8DDE-3B19CAEE2D52}"/>
    <dgm:cxn modelId="{0957D8EB-A3AD-4015-9E2B-9A699BBB0FCA}" type="presOf" srcId="{604F4336-F514-4ED0-A5C6-F44945963DA0}" destId="{CB73478E-212C-478F-A4F2-26842FFB5FE3}" srcOrd="0" destOrd="0" presId="urn:microsoft.com/office/officeart/2005/8/layout/vList2"/>
    <dgm:cxn modelId="{4F04B6FA-2692-49D6-BA5C-476199727C1B}" srcId="{3EB82FCD-A36C-41B3-9CEB-18E6A2912B1D}" destId="{A385D9C5-A95B-4C8B-8E4E-80466B14907C}" srcOrd="1" destOrd="0" parTransId="{D1D16AA7-5B66-438B-BE49-FD17D19527FD}" sibTransId="{EF9EE12A-D058-4D4D-A47A-EEDBBC1CA319}"/>
    <dgm:cxn modelId="{1228B34F-99BA-445A-A1C2-37C5BDFAE16A}" type="presParOf" srcId="{EF50D576-BCDB-46F0-8AEC-499BA0303E0D}" destId="{9C95B088-952B-42DB-9EFF-3EA1CDD94C5A}" srcOrd="0" destOrd="0" presId="urn:microsoft.com/office/officeart/2005/8/layout/vList2"/>
    <dgm:cxn modelId="{2B9D4168-780F-42FF-88DC-41A942E5A4D1}" type="presParOf" srcId="{EF50D576-BCDB-46F0-8AEC-499BA0303E0D}" destId="{CB73478E-212C-478F-A4F2-26842FFB5FE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2B06096-5F54-4C9E-A285-21E60672F6EF}" type="doc">
      <dgm:prSet loTypeId="urn:microsoft.com/office/officeart/2005/8/layout/vList5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6A389323-567C-481F-8CD1-662381D16D6E}">
      <dgm:prSet phldrT="[Testo]" phldr="0" custT="1"/>
      <dgm:spPr>
        <a:ln w="28575">
          <a:solidFill>
            <a:srgbClr val="009900"/>
          </a:solidFill>
        </a:ln>
      </dgm:spPr>
      <dgm:t>
        <a:bodyPr/>
        <a:lstStyle/>
        <a:p>
          <a:r>
            <a:rPr lang="en-GB" sz="2400" noProof="0" dirty="0">
              <a:solidFill>
                <a:srgbClr val="003361"/>
              </a:solidFill>
              <a:latin typeface="Trebuchet MS" panose="020B0603020202020204" pitchFamily="34" charset="0"/>
            </a:rPr>
            <a:t> </a:t>
          </a:r>
          <a:r>
            <a:rPr lang="en-GB" sz="2200" b="1" noProof="0" dirty="0">
              <a:solidFill>
                <a:srgbClr val="003361"/>
              </a:solidFill>
              <a:latin typeface="Trebuchet MS" panose="020B0603020202020204" pitchFamily="34" charset="0"/>
            </a:rPr>
            <a:t>3 woody species: </a:t>
          </a:r>
          <a:r>
            <a:rPr lang="en-GB" sz="2000" i="1" noProof="0" dirty="0">
              <a:solidFill>
                <a:srgbClr val="003361"/>
              </a:solidFill>
              <a:latin typeface="Trebuchet MS" panose="020B0603020202020204" pitchFamily="34" charset="0"/>
            </a:rPr>
            <a:t>Rubus ideas, Salix caprea, Sorbus aria</a:t>
          </a:r>
          <a:endParaRPr lang="en-GB" sz="2400" i="1" noProof="0" dirty="0">
            <a:solidFill>
              <a:srgbClr val="003361"/>
            </a:solidFill>
            <a:latin typeface="Trebuchet MS" panose="020B0603020202020204" pitchFamily="34" charset="0"/>
          </a:endParaRPr>
        </a:p>
      </dgm:t>
    </dgm:pt>
    <dgm:pt modelId="{D74BEB91-60CB-42FC-B461-086F7C124D7B}" type="parTrans" cxnId="{BD923F6A-C9C3-41DE-906D-E3C0D5C2B9CE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7B4468A5-0ED7-4184-BB2E-34B3A807C52D}" type="sibTrans" cxnId="{BD923F6A-C9C3-41DE-906D-E3C0D5C2B9CE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0AA00E66-4AB6-471B-AB1C-C7F2EFD6DE23}">
      <dgm:prSet phldrT="[Testo]" phldr="0" custT="1"/>
      <dgm:spPr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8575">
          <a:solidFill>
            <a:srgbClr val="F39200"/>
          </a:solidFill>
        </a:ln>
      </dgm:spPr>
      <dgm:t>
        <a:bodyPr/>
        <a:lstStyle/>
        <a:p>
          <a:r>
            <a:rPr lang="en-GB" sz="2800" b="1" noProof="0" dirty="0">
              <a:ln w="12700">
                <a:solidFill>
                  <a:schemeClr val="tx1"/>
                </a:solidFill>
              </a:ln>
              <a:solidFill>
                <a:srgbClr val="F39200"/>
              </a:solidFill>
              <a:latin typeface="Trebuchet MS" panose="020B0603020202020204" pitchFamily="34" charset="0"/>
            </a:rPr>
            <a:t>INDIFFERENT SPECIES</a:t>
          </a:r>
        </a:p>
      </dgm:t>
    </dgm:pt>
    <dgm:pt modelId="{158573B6-AC79-4C74-AB3F-B32380FE9046}" type="parTrans" cxnId="{1A23701E-D119-4C9A-80EC-AECEB194E0F5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5B217B1E-1CCE-4573-8BD3-0E03D66A42EF}" type="sibTrans" cxnId="{1A23701E-D119-4C9A-80EC-AECEB194E0F5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A3FBD7E0-DBD5-4D4C-94CA-81EFCCD20595}">
      <dgm:prSet phldrT="[Testo]" phldr="0" custT="1"/>
      <dgm:spPr>
        <a:ln w="28575">
          <a:solidFill>
            <a:srgbClr val="F39200"/>
          </a:solidFill>
        </a:ln>
      </dgm:spPr>
      <dgm:t>
        <a:bodyPr/>
        <a:lstStyle/>
        <a:p>
          <a:r>
            <a:rPr lang="en-GB" sz="2200" b="1" noProof="0" dirty="0">
              <a:solidFill>
                <a:srgbClr val="003361"/>
              </a:solidFill>
              <a:latin typeface="Trebuchet MS" panose="020B0603020202020204" pitchFamily="34" charset="0"/>
            </a:rPr>
            <a:t>4 woody species: </a:t>
          </a:r>
          <a:r>
            <a:rPr lang="en-GB" sz="2000" noProof="0" dirty="0">
              <a:solidFill>
                <a:srgbClr val="003361"/>
              </a:solidFill>
              <a:latin typeface="Trebuchet MS" panose="020B0603020202020204" pitchFamily="34" charset="0"/>
            </a:rPr>
            <a:t>e.g. </a:t>
          </a:r>
          <a:r>
            <a:rPr lang="en-GB" sz="2000" i="1" noProof="0" dirty="0">
              <a:solidFill>
                <a:srgbClr val="003361"/>
              </a:solidFill>
              <a:latin typeface="Trebuchet MS" panose="020B0603020202020204" pitchFamily="34" charset="0"/>
            </a:rPr>
            <a:t>Alnus viridis, Cytisus scoparius, Rosa </a:t>
          </a:r>
          <a:r>
            <a:rPr lang="en-GB" sz="2000" i="0" noProof="0" dirty="0">
              <a:solidFill>
                <a:srgbClr val="003361"/>
              </a:solidFill>
              <a:latin typeface="Trebuchet MS" panose="020B0603020202020204" pitchFamily="34" charset="0"/>
            </a:rPr>
            <a:t>spp.</a:t>
          </a:r>
          <a:endParaRPr lang="en-GB" sz="2400" i="0" noProof="0" dirty="0">
            <a:solidFill>
              <a:srgbClr val="003361"/>
            </a:solidFill>
            <a:latin typeface="Trebuchet MS" panose="020B0603020202020204" pitchFamily="34" charset="0"/>
          </a:endParaRPr>
        </a:p>
      </dgm:t>
    </dgm:pt>
    <dgm:pt modelId="{8BA68862-BCAA-48A8-837A-C65FE71D4527}" type="parTrans" cxnId="{65054F1F-D4EB-44A4-9445-8917019A5F8A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0F43D820-28B1-467C-B484-A92B0329C91E}" type="sibTrans" cxnId="{65054F1F-D4EB-44A4-9445-8917019A5F8A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8E7DCD97-9CAC-4710-81E0-AAF57F4EF998}">
      <dgm:prSet phldrT="[Testo]" phldr="0" custT="1"/>
      <dgm:spPr>
        <a:ln w="28575">
          <a:solidFill>
            <a:srgbClr val="F39200"/>
          </a:solidFill>
        </a:ln>
      </dgm:spPr>
      <dgm:t>
        <a:bodyPr/>
        <a:lstStyle/>
        <a:p>
          <a:r>
            <a:rPr lang="en-GB" sz="2200" b="1" noProof="0" dirty="0">
              <a:solidFill>
                <a:srgbClr val="003361"/>
              </a:solidFill>
              <a:latin typeface="Trebuchet MS" panose="020B0603020202020204" pitchFamily="34" charset="0"/>
            </a:rPr>
            <a:t>2 suffruticose:</a:t>
          </a:r>
          <a:r>
            <a:rPr lang="en-GB" sz="2200" noProof="0" dirty="0">
              <a:solidFill>
                <a:srgbClr val="003361"/>
              </a:solidFill>
              <a:latin typeface="Trebuchet MS" panose="020B0603020202020204" pitchFamily="34" charset="0"/>
            </a:rPr>
            <a:t> </a:t>
          </a:r>
          <a:r>
            <a:rPr lang="en-GB" sz="2000" i="1" noProof="0" dirty="0">
              <a:solidFill>
                <a:srgbClr val="003361"/>
              </a:solidFill>
              <a:latin typeface="Trebuchet MS" panose="020B0603020202020204" pitchFamily="34" charset="0"/>
            </a:rPr>
            <a:t>Callina vulgaris </a:t>
          </a:r>
          <a:r>
            <a:rPr lang="en-GB" sz="2000" i="0" noProof="0" dirty="0">
              <a:solidFill>
                <a:srgbClr val="003361"/>
              </a:solidFill>
              <a:latin typeface="Trebuchet MS" panose="020B0603020202020204" pitchFamily="34" charset="0"/>
            </a:rPr>
            <a:t>and </a:t>
          </a:r>
          <a:r>
            <a:rPr lang="en-GB" sz="2000" i="1" noProof="0" dirty="0">
              <a:solidFill>
                <a:srgbClr val="003361"/>
              </a:solidFill>
              <a:latin typeface="Trebuchet MS" panose="020B0603020202020204" pitchFamily="34" charset="0"/>
            </a:rPr>
            <a:t>Vaccinium myrtillus</a:t>
          </a:r>
          <a:endParaRPr lang="en-GB" sz="2400" noProof="0" dirty="0">
            <a:solidFill>
              <a:srgbClr val="003361"/>
            </a:solidFill>
            <a:latin typeface="Trebuchet MS" panose="020B0603020202020204" pitchFamily="34" charset="0"/>
          </a:endParaRPr>
        </a:p>
      </dgm:t>
    </dgm:pt>
    <dgm:pt modelId="{9003ADD2-89FB-4D75-AE11-FDB02AC00BA8}" type="parTrans" cxnId="{869BF2BE-165F-4E08-A240-70A781C2397A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6EACBFB0-F625-45F3-B2B5-2D1DDDA9C87F}" type="sibTrans" cxnId="{869BF2BE-165F-4E08-A240-70A781C2397A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4B8A6BD2-0491-41BB-9DA2-7B715D914E92}">
      <dgm:prSet phldrT="[Testo]" phldr="0" custT="1"/>
      <dgm:spPr>
        <a:blipFill rotWithShape="0"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8575">
          <a:solidFill>
            <a:srgbClr val="C00000"/>
          </a:solidFill>
        </a:ln>
      </dgm:spPr>
      <dgm:t>
        <a:bodyPr/>
        <a:lstStyle/>
        <a:p>
          <a:r>
            <a:rPr lang="en-GB" sz="2800" b="1" noProof="0" dirty="0">
              <a:ln w="12700">
                <a:solidFill>
                  <a:schemeClr val="tx1"/>
                </a:solidFill>
              </a:ln>
              <a:solidFill>
                <a:srgbClr val="C00000"/>
              </a:solidFill>
              <a:latin typeface="Trebuchet MS" panose="020B0603020202020204" pitchFamily="34" charset="0"/>
            </a:rPr>
            <a:t>AVOIDED SPECIES</a:t>
          </a:r>
        </a:p>
      </dgm:t>
    </dgm:pt>
    <dgm:pt modelId="{067F94A8-2CAD-43A9-85FB-B253EA5792A3}" type="parTrans" cxnId="{7BD9A7BB-28EF-4E77-BDBC-68B83A5EE66C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488213B1-5DDA-41B6-B0EC-4F048EC0A225}" type="sibTrans" cxnId="{7BD9A7BB-28EF-4E77-BDBC-68B83A5EE66C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06DF9327-9EAA-4FD2-BF60-D502ACF91912}">
      <dgm:prSet phldrT="[Testo]" phldr="0" custT="1"/>
      <dgm:spPr>
        <a:ln w="28575">
          <a:solidFill>
            <a:srgbClr val="C00000"/>
          </a:solidFill>
        </a:ln>
      </dgm:spPr>
      <dgm:t>
        <a:bodyPr/>
        <a:lstStyle/>
        <a:p>
          <a:r>
            <a:rPr lang="en-GB" sz="2000" b="1" noProof="0" dirty="0">
              <a:solidFill>
                <a:srgbClr val="003361"/>
              </a:solidFill>
              <a:latin typeface="Trebuchet MS" panose="020B0603020202020204" pitchFamily="34" charset="0"/>
            </a:rPr>
            <a:t>6 tall herbs:</a:t>
          </a:r>
          <a:r>
            <a:rPr lang="en-GB" sz="2000" noProof="0" dirty="0">
              <a:solidFill>
                <a:srgbClr val="003361"/>
              </a:solidFill>
              <a:latin typeface="Trebuchet MS" panose="020B0603020202020204" pitchFamily="34" charset="0"/>
            </a:rPr>
            <a:t> e.g. </a:t>
          </a:r>
          <a:r>
            <a:rPr lang="en-GB" sz="2000" i="1" noProof="0" dirty="0">
              <a:solidFill>
                <a:srgbClr val="003361"/>
              </a:solidFill>
              <a:latin typeface="Trebuchet MS" panose="020B0603020202020204" pitchFamily="34" charset="0"/>
            </a:rPr>
            <a:t>Hypericum perforatum, Rumex obtusifolius</a:t>
          </a:r>
          <a:endParaRPr lang="en-GB" sz="2400" b="1" noProof="0" dirty="0">
            <a:solidFill>
              <a:srgbClr val="003361"/>
            </a:solidFill>
            <a:latin typeface="Trebuchet MS" panose="020B0603020202020204" pitchFamily="34" charset="0"/>
          </a:endParaRPr>
        </a:p>
      </dgm:t>
    </dgm:pt>
    <dgm:pt modelId="{D88E6CDA-1AF9-43E1-9851-09FCFF00DFC1}" type="parTrans" cxnId="{7167A148-14BA-4816-AE50-A53FC5FC2047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2478E386-72AE-41FA-B47F-59656D02086A}" type="sibTrans" cxnId="{7167A148-14BA-4816-AE50-A53FC5FC2047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33E53AC6-399D-43A0-8C50-F32A87ADA6C3}">
      <dgm:prSet phldrT="[Testo]" phldr="0" custT="1"/>
      <dgm:spPr>
        <a:ln w="28575">
          <a:solidFill>
            <a:srgbClr val="C00000"/>
          </a:solidFill>
        </a:ln>
      </dgm:spPr>
      <dgm:t>
        <a:bodyPr/>
        <a:lstStyle/>
        <a:p>
          <a:r>
            <a:rPr lang="en-GB" sz="2000" b="1" noProof="0" dirty="0">
              <a:solidFill>
                <a:srgbClr val="003361"/>
              </a:solidFill>
              <a:latin typeface="Trebuchet MS" panose="020B0603020202020204" pitchFamily="34" charset="0"/>
            </a:rPr>
            <a:t>3 woody species:</a:t>
          </a:r>
          <a:r>
            <a:rPr lang="en-GB" sz="2000" noProof="0" dirty="0">
              <a:solidFill>
                <a:srgbClr val="003361"/>
              </a:solidFill>
              <a:latin typeface="Trebuchet MS" panose="020B0603020202020204" pitchFamily="34" charset="0"/>
            </a:rPr>
            <a:t> </a:t>
          </a:r>
          <a:r>
            <a:rPr lang="en-GB" sz="2000" i="1" noProof="0" dirty="0">
              <a:solidFill>
                <a:srgbClr val="003361"/>
              </a:solidFill>
              <a:latin typeface="Trebuchet MS" panose="020B0603020202020204" pitchFamily="34" charset="0"/>
            </a:rPr>
            <a:t>Betula pendula, Juniperus nana, Larix decidua</a:t>
          </a:r>
          <a:endParaRPr lang="en-GB" sz="2400" i="1" noProof="0" dirty="0">
            <a:solidFill>
              <a:srgbClr val="003361"/>
            </a:solidFill>
            <a:latin typeface="Trebuchet MS" panose="020B0603020202020204" pitchFamily="34" charset="0"/>
          </a:endParaRPr>
        </a:p>
      </dgm:t>
    </dgm:pt>
    <dgm:pt modelId="{D0CB036E-BC76-4A5B-BDEF-C7E215BB240C}" type="parTrans" cxnId="{576FA222-625E-460D-B35A-59514578D62D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AF459A49-418B-48A2-A856-1CF7A5DEB4F9}" type="sibTrans" cxnId="{576FA222-625E-460D-B35A-59514578D62D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4B3E2913-3518-4930-B8FD-7DAFBEFCAFE5}">
      <dgm:prSet phldrT="[Testo]" phldr="0" custT="1"/>
      <dgm:spPr>
        <a:ln w="28575">
          <a:solidFill>
            <a:srgbClr val="C00000"/>
          </a:solidFill>
        </a:ln>
      </dgm:spPr>
      <dgm:t>
        <a:bodyPr/>
        <a:lstStyle/>
        <a:p>
          <a:r>
            <a:rPr lang="en-GB" sz="2000" b="1" noProof="0" dirty="0">
              <a:solidFill>
                <a:srgbClr val="003361"/>
              </a:solidFill>
              <a:latin typeface="Trebuchet MS" panose="020B0603020202020204" pitchFamily="34" charset="0"/>
            </a:rPr>
            <a:t>1 suffruticose:</a:t>
          </a:r>
          <a:r>
            <a:rPr lang="en-GB" sz="2000" noProof="0" dirty="0">
              <a:solidFill>
                <a:srgbClr val="003361"/>
              </a:solidFill>
              <a:latin typeface="Trebuchet MS" panose="020B0603020202020204" pitchFamily="34" charset="0"/>
            </a:rPr>
            <a:t> </a:t>
          </a:r>
          <a:r>
            <a:rPr lang="en-GB" sz="2000" i="1" noProof="0" dirty="0">
              <a:solidFill>
                <a:srgbClr val="003361"/>
              </a:solidFill>
              <a:latin typeface="Trebuchet MS" panose="020B0603020202020204" pitchFamily="34" charset="0"/>
            </a:rPr>
            <a:t>Genista germanica</a:t>
          </a:r>
          <a:endParaRPr lang="en-GB" sz="2400" noProof="0" dirty="0">
            <a:solidFill>
              <a:srgbClr val="003361"/>
            </a:solidFill>
            <a:latin typeface="Trebuchet MS" panose="020B0603020202020204" pitchFamily="34" charset="0"/>
          </a:endParaRPr>
        </a:p>
      </dgm:t>
    </dgm:pt>
    <dgm:pt modelId="{30F89751-88BD-4559-81F8-8606E6A49C66}" type="parTrans" cxnId="{26F17127-AEEF-4F8B-9E27-2A500A03577F}">
      <dgm:prSet/>
      <dgm:spPr/>
      <dgm:t>
        <a:bodyPr/>
        <a:lstStyle/>
        <a:p>
          <a:endParaRPr lang="it-IT"/>
        </a:p>
      </dgm:t>
    </dgm:pt>
    <dgm:pt modelId="{DA932B26-DC16-4C60-B486-D0CAFDC332CB}" type="sibTrans" cxnId="{26F17127-AEEF-4F8B-9E27-2A500A03577F}">
      <dgm:prSet/>
      <dgm:spPr/>
      <dgm:t>
        <a:bodyPr/>
        <a:lstStyle/>
        <a:p>
          <a:endParaRPr lang="it-IT"/>
        </a:p>
      </dgm:t>
    </dgm:pt>
    <dgm:pt modelId="{125CC875-FD50-47F5-B2C6-FE5E3B3BD856}">
      <dgm:prSet phldrT="[Testo]" phldr="0" custT="1"/>
      <dgm:spPr>
        <a:ln w="28575">
          <a:solidFill>
            <a:srgbClr val="F39200"/>
          </a:solidFill>
        </a:ln>
      </dgm:spPr>
      <dgm:t>
        <a:bodyPr/>
        <a:lstStyle/>
        <a:p>
          <a:r>
            <a:rPr lang="en-GB" sz="2200" b="1" noProof="0" dirty="0">
              <a:solidFill>
                <a:srgbClr val="003361"/>
              </a:solidFill>
              <a:latin typeface="Trebuchet MS" panose="020B0603020202020204" pitchFamily="34" charset="0"/>
            </a:rPr>
            <a:t>2 ferns: </a:t>
          </a:r>
          <a:r>
            <a:rPr lang="en-GB" sz="2000" i="1" noProof="0" dirty="0">
              <a:solidFill>
                <a:srgbClr val="003361"/>
              </a:solidFill>
              <a:latin typeface="Trebuchet MS" panose="020B0603020202020204" pitchFamily="34" charset="0"/>
            </a:rPr>
            <a:t>Athyrium filix-femina </a:t>
          </a:r>
          <a:r>
            <a:rPr lang="en-GB" sz="2000" noProof="0" dirty="0">
              <a:solidFill>
                <a:srgbClr val="003361"/>
              </a:solidFill>
              <a:latin typeface="Trebuchet MS" panose="020B0603020202020204" pitchFamily="34" charset="0"/>
            </a:rPr>
            <a:t>and </a:t>
          </a:r>
          <a:r>
            <a:rPr lang="en-GB" sz="2000" i="1" noProof="0" dirty="0">
              <a:solidFill>
                <a:srgbClr val="003361"/>
              </a:solidFill>
              <a:latin typeface="Trebuchet MS" panose="020B0603020202020204" pitchFamily="34" charset="0"/>
            </a:rPr>
            <a:t>Dryopteris filix-mass</a:t>
          </a:r>
          <a:endParaRPr lang="en-GB" sz="2400" i="0" noProof="0" dirty="0">
            <a:solidFill>
              <a:srgbClr val="003361"/>
            </a:solidFill>
            <a:latin typeface="Trebuchet MS" panose="020B0603020202020204" pitchFamily="34" charset="0"/>
          </a:endParaRPr>
        </a:p>
      </dgm:t>
    </dgm:pt>
    <dgm:pt modelId="{346AFF9F-491A-4D6A-833E-BC691329C148}" type="parTrans" cxnId="{2B40DF07-87F7-4EF7-9D2F-9898C24E36B7}">
      <dgm:prSet/>
      <dgm:spPr/>
      <dgm:t>
        <a:bodyPr/>
        <a:lstStyle/>
        <a:p>
          <a:endParaRPr lang="it-IT"/>
        </a:p>
      </dgm:t>
    </dgm:pt>
    <dgm:pt modelId="{458EC8AE-C228-4563-83B8-F99BA9126C73}" type="sibTrans" cxnId="{2B40DF07-87F7-4EF7-9D2F-9898C24E36B7}">
      <dgm:prSet/>
      <dgm:spPr/>
      <dgm:t>
        <a:bodyPr/>
        <a:lstStyle/>
        <a:p>
          <a:endParaRPr lang="it-IT"/>
        </a:p>
      </dgm:t>
    </dgm:pt>
    <dgm:pt modelId="{97B32BFC-733C-411C-AF6C-4B0ADC9F48B1}">
      <dgm:prSet phldrT="[Testo]" phldr="0" custT="1"/>
      <dgm:spPr>
        <a:blipFill rotWithShape="0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8575">
          <a:solidFill>
            <a:srgbClr val="009900"/>
          </a:solidFill>
        </a:ln>
      </dgm:spPr>
      <dgm:t>
        <a:bodyPr/>
        <a:lstStyle/>
        <a:p>
          <a:r>
            <a:rPr lang="en-GB" sz="2800" b="1" noProof="0" dirty="0">
              <a:ln w="12700">
                <a:solidFill>
                  <a:schemeClr val="tx1"/>
                </a:solidFill>
              </a:ln>
              <a:solidFill>
                <a:srgbClr val="009900"/>
              </a:solidFill>
              <a:latin typeface="Trebuchet MS" panose="020B0603020202020204" pitchFamily="34" charset="0"/>
            </a:rPr>
            <a:t>PREFERRED SPECIES</a:t>
          </a:r>
        </a:p>
      </dgm:t>
    </dgm:pt>
    <dgm:pt modelId="{4C9E9F93-680E-4DF1-A229-938E50E91A6D}" type="sibTrans" cxnId="{5B131CF8-13AA-4ED7-AA9D-42A7871C196A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D3558CAD-1CAF-437D-B548-DDA6B8EF37EF}" type="parTrans" cxnId="{5B131CF8-13AA-4ED7-AA9D-42A7871C196A}">
      <dgm:prSet/>
      <dgm:spPr/>
      <dgm:t>
        <a:bodyPr/>
        <a:lstStyle/>
        <a:p>
          <a:endParaRPr lang="it-IT">
            <a:latin typeface="Trebuchet MS" panose="020B0603020202020204" pitchFamily="34" charset="0"/>
          </a:endParaRPr>
        </a:p>
      </dgm:t>
    </dgm:pt>
    <dgm:pt modelId="{3976E072-3D27-4428-8FCD-737B83CAD4B5}" type="pres">
      <dgm:prSet presAssocID="{02B06096-5F54-4C9E-A285-21E60672F6EF}" presName="Name0" presStyleCnt="0">
        <dgm:presLayoutVars>
          <dgm:dir/>
          <dgm:animLvl val="lvl"/>
          <dgm:resizeHandles val="exact"/>
        </dgm:presLayoutVars>
      </dgm:prSet>
      <dgm:spPr/>
    </dgm:pt>
    <dgm:pt modelId="{8005751C-3770-4FBF-8699-510EA6FACED3}" type="pres">
      <dgm:prSet presAssocID="{97B32BFC-733C-411C-AF6C-4B0ADC9F48B1}" presName="linNode" presStyleCnt="0"/>
      <dgm:spPr/>
    </dgm:pt>
    <dgm:pt modelId="{59AF61AC-CED0-422F-9691-EEE094D9D4A5}" type="pres">
      <dgm:prSet presAssocID="{97B32BFC-733C-411C-AF6C-4B0ADC9F48B1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EB529C9-F10F-4AD2-B444-9805EAD14A9A}" type="pres">
      <dgm:prSet presAssocID="{97B32BFC-733C-411C-AF6C-4B0ADC9F48B1}" presName="descendantText" presStyleLbl="alignAccFollowNode1" presStyleIdx="0" presStyleCnt="3" custScaleX="191371">
        <dgm:presLayoutVars>
          <dgm:bulletEnabled val="1"/>
        </dgm:presLayoutVars>
      </dgm:prSet>
      <dgm:spPr/>
    </dgm:pt>
    <dgm:pt modelId="{BE907FE2-C5D2-4547-A595-FE737E3823C1}" type="pres">
      <dgm:prSet presAssocID="{4C9E9F93-680E-4DF1-A229-938E50E91A6D}" presName="sp" presStyleCnt="0"/>
      <dgm:spPr/>
    </dgm:pt>
    <dgm:pt modelId="{613F297C-FFB9-433F-B471-92D656693241}" type="pres">
      <dgm:prSet presAssocID="{0AA00E66-4AB6-471B-AB1C-C7F2EFD6DE23}" presName="linNode" presStyleCnt="0"/>
      <dgm:spPr/>
    </dgm:pt>
    <dgm:pt modelId="{E5964E04-1E54-49BC-ACD2-E77808986E2B}" type="pres">
      <dgm:prSet presAssocID="{0AA00E66-4AB6-471B-AB1C-C7F2EFD6DE23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53485E29-165C-4B4C-9D31-750ACC50F1B9}" type="pres">
      <dgm:prSet presAssocID="{0AA00E66-4AB6-471B-AB1C-C7F2EFD6DE23}" presName="descendantText" presStyleLbl="alignAccFollowNode1" presStyleIdx="1" presStyleCnt="3" custScaleX="191371">
        <dgm:presLayoutVars>
          <dgm:bulletEnabled val="1"/>
        </dgm:presLayoutVars>
      </dgm:prSet>
      <dgm:spPr/>
    </dgm:pt>
    <dgm:pt modelId="{9C9A0736-02EE-4DEB-8E52-AC198719ECAD}" type="pres">
      <dgm:prSet presAssocID="{5B217B1E-1CCE-4573-8BD3-0E03D66A42EF}" presName="sp" presStyleCnt="0"/>
      <dgm:spPr/>
    </dgm:pt>
    <dgm:pt modelId="{F03FEF59-7AC8-493B-9E26-309B2F400378}" type="pres">
      <dgm:prSet presAssocID="{4B8A6BD2-0491-41BB-9DA2-7B715D914E92}" presName="linNode" presStyleCnt="0"/>
      <dgm:spPr/>
    </dgm:pt>
    <dgm:pt modelId="{F171DB0B-48DF-4665-9E4D-C58256785D83}" type="pres">
      <dgm:prSet presAssocID="{4B8A6BD2-0491-41BB-9DA2-7B715D914E92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ADD4CA09-EE08-474D-BBD2-D0A6155C52B0}" type="pres">
      <dgm:prSet presAssocID="{4B8A6BD2-0491-41BB-9DA2-7B715D914E92}" presName="descendantText" presStyleLbl="alignAccFollowNode1" presStyleIdx="2" presStyleCnt="3" custScaleX="191371">
        <dgm:presLayoutVars>
          <dgm:bulletEnabled val="1"/>
        </dgm:presLayoutVars>
      </dgm:prSet>
      <dgm:spPr/>
    </dgm:pt>
  </dgm:ptLst>
  <dgm:cxnLst>
    <dgm:cxn modelId="{2B40DF07-87F7-4EF7-9D2F-9898C24E36B7}" srcId="{0AA00E66-4AB6-471B-AB1C-C7F2EFD6DE23}" destId="{125CC875-FD50-47F5-B2C6-FE5E3B3BD856}" srcOrd="1" destOrd="0" parTransId="{346AFF9F-491A-4D6A-833E-BC691329C148}" sibTransId="{458EC8AE-C228-4563-83B8-F99BA9126C73}"/>
    <dgm:cxn modelId="{1A23701E-D119-4C9A-80EC-AECEB194E0F5}" srcId="{02B06096-5F54-4C9E-A285-21E60672F6EF}" destId="{0AA00E66-4AB6-471B-AB1C-C7F2EFD6DE23}" srcOrd="1" destOrd="0" parTransId="{158573B6-AC79-4C74-AB3F-B32380FE9046}" sibTransId="{5B217B1E-1CCE-4573-8BD3-0E03D66A42EF}"/>
    <dgm:cxn modelId="{65054F1F-D4EB-44A4-9445-8917019A5F8A}" srcId="{0AA00E66-4AB6-471B-AB1C-C7F2EFD6DE23}" destId="{A3FBD7E0-DBD5-4D4C-94CA-81EFCCD20595}" srcOrd="0" destOrd="0" parTransId="{8BA68862-BCAA-48A8-837A-C65FE71D4527}" sibTransId="{0F43D820-28B1-467C-B484-A92B0329C91E}"/>
    <dgm:cxn modelId="{576FA222-625E-460D-B35A-59514578D62D}" srcId="{4B8A6BD2-0491-41BB-9DA2-7B715D914E92}" destId="{33E53AC6-399D-43A0-8C50-F32A87ADA6C3}" srcOrd="1" destOrd="0" parTransId="{D0CB036E-BC76-4A5B-BDEF-C7E215BB240C}" sibTransId="{AF459A49-418B-48A2-A856-1CF7A5DEB4F9}"/>
    <dgm:cxn modelId="{26F17127-AEEF-4F8B-9E27-2A500A03577F}" srcId="{4B8A6BD2-0491-41BB-9DA2-7B715D914E92}" destId="{4B3E2913-3518-4930-B8FD-7DAFBEFCAFE5}" srcOrd="2" destOrd="0" parTransId="{30F89751-88BD-4559-81F8-8606E6A49C66}" sibTransId="{DA932B26-DC16-4C60-B486-D0CAFDC332CB}"/>
    <dgm:cxn modelId="{F42CE930-2D5A-4FAF-8171-012A371B2CD7}" type="presOf" srcId="{4B3E2913-3518-4930-B8FD-7DAFBEFCAFE5}" destId="{ADD4CA09-EE08-474D-BBD2-D0A6155C52B0}" srcOrd="0" destOrd="2" presId="urn:microsoft.com/office/officeart/2005/8/layout/vList5"/>
    <dgm:cxn modelId="{FF7CF144-570B-4F8C-9E12-66F0FEFAA8BE}" type="presOf" srcId="{4B8A6BD2-0491-41BB-9DA2-7B715D914E92}" destId="{F171DB0B-48DF-4665-9E4D-C58256785D83}" srcOrd="0" destOrd="0" presId="urn:microsoft.com/office/officeart/2005/8/layout/vList5"/>
    <dgm:cxn modelId="{F3B7EE45-D02A-4C6E-A7C9-18A0FC485F89}" type="presOf" srcId="{125CC875-FD50-47F5-B2C6-FE5E3B3BD856}" destId="{53485E29-165C-4B4C-9D31-750ACC50F1B9}" srcOrd="0" destOrd="1" presId="urn:microsoft.com/office/officeart/2005/8/layout/vList5"/>
    <dgm:cxn modelId="{7167A148-14BA-4816-AE50-A53FC5FC2047}" srcId="{4B8A6BD2-0491-41BB-9DA2-7B715D914E92}" destId="{06DF9327-9EAA-4FD2-BF60-D502ACF91912}" srcOrd="0" destOrd="0" parTransId="{D88E6CDA-1AF9-43E1-9851-09FCFF00DFC1}" sibTransId="{2478E386-72AE-41FA-B47F-59656D02086A}"/>
    <dgm:cxn modelId="{BD923F6A-C9C3-41DE-906D-E3C0D5C2B9CE}" srcId="{97B32BFC-733C-411C-AF6C-4B0ADC9F48B1}" destId="{6A389323-567C-481F-8CD1-662381D16D6E}" srcOrd="0" destOrd="0" parTransId="{D74BEB91-60CB-42FC-B461-086F7C124D7B}" sibTransId="{7B4468A5-0ED7-4184-BB2E-34B3A807C52D}"/>
    <dgm:cxn modelId="{D43D9C6A-3FB9-4082-80D6-6C3449A9F613}" type="presOf" srcId="{02B06096-5F54-4C9E-A285-21E60672F6EF}" destId="{3976E072-3D27-4428-8FCD-737B83CAD4B5}" srcOrd="0" destOrd="0" presId="urn:microsoft.com/office/officeart/2005/8/layout/vList5"/>
    <dgm:cxn modelId="{4D6E706E-5801-4470-819D-65A366F1E268}" type="presOf" srcId="{0AA00E66-4AB6-471B-AB1C-C7F2EFD6DE23}" destId="{E5964E04-1E54-49BC-ACD2-E77808986E2B}" srcOrd="0" destOrd="0" presId="urn:microsoft.com/office/officeart/2005/8/layout/vList5"/>
    <dgm:cxn modelId="{9096A784-00F9-48F1-9E23-6034551D7FF1}" type="presOf" srcId="{6A389323-567C-481F-8CD1-662381D16D6E}" destId="{9EB529C9-F10F-4AD2-B444-9805EAD14A9A}" srcOrd="0" destOrd="0" presId="urn:microsoft.com/office/officeart/2005/8/layout/vList5"/>
    <dgm:cxn modelId="{C202B98A-651B-4744-A7F6-A43A7770C04A}" type="presOf" srcId="{97B32BFC-733C-411C-AF6C-4B0ADC9F48B1}" destId="{59AF61AC-CED0-422F-9691-EEE094D9D4A5}" srcOrd="0" destOrd="0" presId="urn:microsoft.com/office/officeart/2005/8/layout/vList5"/>
    <dgm:cxn modelId="{7291FF8E-F260-4425-8C88-F2404E38B2D7}" type="presOf" srcId="{33E53AC6-399D-43A0-8C50-F32A87ADA6C3}" destId="{ADD4CA09-EE08-474D-BBD2-D0A6155C52B0}" srcOrd="0" destOrd="1" presId="urn:microsoft.com/office/officeart/2005/8/layout/vList5"/>
    <dgm:cxn modelId="{7C1B5399-9977-4512-8445-4AADC380D476}" type="presOf" srcId="{06DF9327-9EAA-4FD2-BF60-D502ACF91912}" destId="{ADD4CA09-EE08-474D-BBD2-D0A6155C52B0}" srcOrd="0" destOrd="0" presId="urn:microsoft.com/office/officeart/2005/8/layout/vList5"/>
    <dgm:cxn modelId="{7AB79AA3-2DF0-4DD8-9A46-E2E601ECF1DB}" type="presOf" srcId="{8E7DCD97-9CAC-4710-81E0-AAF57F4EF998}" destId="{53485E29-165C-4B4C-9D31-750ACC50F1B9}" srcOrd="0" destOrd="2" presId="urn:microsoft.com/office/officeart/2005/8/layout/vList5"/>
    <dgm:cxn modelId="{7BD9A7BB-28EF-4E77-BDBC-68B83A5EE66C}" srcId="{02B06096-5F54-4C9E-A285-21E60672F6EF}" destId="{4B8A6BD2-0491-41BB-9DA2-7B715D914E92}" srcOrd="2" destOrd="0" parTransId="{067F94A8-2CAD-43A9-85FB-B253EA5792A3}" sibTransId="{488213B1-5DDA-41B6-B0EC-4F048EC0A225}"/>
    <dgm:cxn modelId="{869BF2BE-165F-4E08-A240-70A781C2397A}" srcId="{0AA00E66-4AB6-471B-AB1C-C7F2EFD6DE23}" destId="{8E7DCD97-9CAC-4710-81E0-AAF57F4EF998}" srcOrd="2" destOrd="0" parTransId="{9003ADD2-89FB-4D75-AE11-FDB02AC00BA8}" sibTransId="{6EACBFB0-F625-45F3-B2B5-2D1DDDA9C87F}"/>
    <dgm:cxn modelId="{837BFBF0-0C94-4C62-976B-23ACABBE23B3}" type="presOf" srcId="{A3FBD7E0-DBD5-4D4C-94CA-81EFCCD20595}" destId="{53485E29-165C-4B4C-9D31-750ACC50F1B9}" srcOrd="0" destOrd="0" presId="urn:microsoft.com/office/officeart/2005/8/layout/vList5"/>
    <dgm:cxn modelId="{5B131CF8-13AA-4ED7-AA9D-42A7871C196A}" srcId="{02B06096-5F54-4C9E-A285-21E60672F6EF}" destId="{97B32BFC-733C-411C-AF6C-4B0ADC9F48B1}" srcOrd="0" destOrd="0" parTransId="{D3558CAD-1CAF-437D-B548-DDA6B8EF37EF}" sibTransId="{4C9E9F93-680E-4DF1-A229-938E50E91A6D}"/>
    <dgm:cxn modelId="{6F3C0CCB-B42D-4E88-AC12-D59E9D20C20A}" type="presParOf" srcId="{3976E072-3D27-4428-8FCD-737B83CAD4B5}" destId="{8005751C-3770-4FBF-8699-510EA6FACED3}" srcOrd="0" destOrd="0" presId="urn:microsoft.com/office/officeart/2005/8/layout/vList5"/>
    <dgm:cxn modelId="{99A90F20-6732-4E4E-93BA-5E645A90824E}" type="presParOf" srcId="{8005751C-3770-4FBF-8699-510EA6FACED3}" destId="{59AF61AC-CED0-422F-9691-EEE094D9D4A5}" srcOrd="0" destOrd="0" presId="urn:microsoft.com/office/officeart/2005/8/layout/vList5"/>
    <dgm:cxn modelId="{AADF3F58-8FF8-49D5-8E68-D722D62796B2}" type="presParOf" srcId="{8005751C-3770-4FBF-8699-510EA6FACED3}" destId="{9EB529C9-F10F-4AD2-B444-9805EAD14A9A}" srcOrd="1" destOrd="0" presId="urn:microsoft.com/office/officeart/2005/8/layout/vList5"/>
    <dgm:cxn modelId="{32FE02D6-EBF9-4750-AA2C-4548612919AD}" type="presParOf" srcId="{3976E072-3D27-4428-8FCD-737B83CAD4B5}" destId="{BE907FE2-C5D2-4547-A595-FE737E3823C1}" srcOrd="1" destOrd="0" presId="urn:microsoft.com/office/officeart/2005/8/layout/vList5"/>
    <dgm:cxn modelId="{27501904-81C0-4A65-9AB6-8223821107F9}" type="presParOf" srcId="{3976E072-3D27-4428-8FCD-737B83CAD4B5}" destId="{613F297C-FFB9-433F-B471-92D656693241}" srcOrd="2" destOrd="0" presId="urn:microsoft.com/office/officeart/2005/8/layout/vList5"/>
    <dgm:cxn modelId="{96972C9A-1F18-49AE-A9D4-1E5454E528F3}" type="presParOf" srcId="{613F297C-FFB9-433F-B471-92D656693241}" destId="{E5964E04-1E54-49BC-ACD2-E77808986E2B}" srcOrd="0" destOrd="0" presId="urn:microsoft.com/office/officeart/2005/8/layout/vList5"/>
    <dgm:cxn modelId="{679E9EC8-9FA4-4C4B-9BC4-5CC9C672AF3D}" type="presParOf" srcId="{613F297C-FFB9-433F-B471-92D656693241}" destId="{53485E29-165C-4B4C-9D31-750ACC50F1B9}" srcOrd="1" destOrd="0" presId="urn:microsoft.com/office/officeart/2005/8/layout/vList5"/>
    <dgm:cxn modelId="{31C11378-B63F-4288-8A2E-21CEB551DC98}" type="presParOf" srcId="{3976E072-3D27-4428-8FCD-737B83CAD4B5}" destId="{9C9A0736-02EE-4DEB-8E52-AC198719ECAD}" srcOrd="3" destOrd="0" presId="urn:microsoft.com/office/officeart/2005/8/layout/vList5"/>
    <dgm:cxn modelId="{24BB2DEE-4525-458F-BFAC-EA313CD4CF3F}" type="presParOf" srcId="{3976E072-3D27-4428-8FCD-737B83CAD4B5}" destId="{F03FEF59-7AC8-493B-9E26-309B2F400378}" srcOrd="4" destOrd="0" presId="urn:microsoft.com/office/officeart/2005/8/layout/vList5"/>
    <dgm:cxn modelId="{96526731-D47C-4C9C-9AA7-D3C01DDCFE6A}" type="presParOf" srcId="{F03FEF59-7AC8-493B-9E26-309B2F400378}" destId="{F171DB0B-48DF-4665-9E4D-C58256785D83}" srcOrd="0" destOrd="0" presId="urn:microsoft.com/office/officeart/2005/8/layout/vList5"/>
    <dgm:cxn modelId="{32B858F1-B29E-484F-AB69-5C597DEAEABD}" type="presParOf" srcId="{F03FEF59-7AC8-493B-9E26-309B2F400378}" destId="{ADD4CA09-EE08-474D-BBD2-D0A6155C52B0}" srcOrd="1" destOrd="0" presId="urn:microsoft.com/office/officeart/2005/8/layout/vList5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01B5954-FA44-4D53-ABF4-883A4EA46C96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3EC7B273-5B0C-4360-9B92-986732AB24F2}">
      <dgm:prSet phldrT="[Testo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FFFFFF"/>
        </a:solidFill>
        <a:ln w="28575">
          <a:solidFill>
            <a:srgbClr val="F39200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200" noProof="0" dirty="0">
              <a:solidFill>
                <a:srgbClr val="003361"/>
              </a:solidFill>
              <a:latin typeface="Trebuchet MS" panose="020B0603020202020204" pitchFamily="34" charset="0"/>
            </a:rPr>
            <a:t>Preference for herbaceous species</a:t>
          </a:r>
        </a:p>
      </dgm:t>
    </dgm:pt>
    <dgm:pt modelId="{69969559-AFEA-47C1-AD8B-1D756AFC2949}" type="parTrans" cxnId="{ED87706F-9B52-4E7F-9B0F-D4564E1D85BE}">
      <dgm:prSet/>
      <dgm:spPr/>
      <dgm:t>
        <a:bodyPr/>
        <a:lstStyle/>
        <a:p>
          <a:endParaRPr lang="it-IT"/>
        </a:p>
      </dgm:t>
    </dgm:pt>
    <dgm:pt modelId="{E110766D-C245-4BA1-AA2D-72D20DC1E6AC}" type="sibTrans" cxnId="{ED87706F-9B52-4E7F-9B0F-D4564E1D85BE}">
      <dgm:prSet/>
      <dgm:spPr>
        <a:ln>
          <a:solidFill>
            <a:srgbClr val="F39200"/>
          </a:solidFill>
        </a:ln>
      </dgm:spPr>
      <dgm:t>
        <a:bodyPr/>
        <a:lstStyle/>
        <a:p>
          <a:endParaRPr lang="it-IT"/>
        </a:p>
      </dgm:t>
    </dgm:pt>
    <dgm:pt modelId="{5C1524A0-736A-4F1E-98DF-5420BE51F45C}">
      <dgm:prSet phldrT="[Testo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FFFFFF"/>
        </a:solidFill>
        <a:ln w="28575">
          <a:solidFill>
            <a:srgbClr val="F39200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200" b="0" noProof="0" dirty="0">
              <a:solidFill>
                <a:srgbClr val="003361"/>
              </a:solidFill>
              <a:latin typeface="Trebuchet MS" panose="020B0603020202020204" pitchFamily="34" charset="0"/>
            </a:rPr>
            <a:t>Ability to adapt the diet in silvopastoral contexts by consuming woody species(e.g. </a:t>
          </a:r>
          <a:r>
            <a:rPr lang="en-GB" sz="2200" b="0" i="1" noProof="0" dirty="0">
              <a:solidFill>
                <a:srgbClr val="003361"/>
              </a:solidFill>
              <a:latin typeface="Trebuchet MS" panose="020B0603020202020204" pitchFamily="34" charset="0"/>
            </a:rPr>
            <a:t>A. viridis, Rubus ideaus or S. caprea</a:t>
          </a:r>
          <a:r>
            <a:rPr lang="en-GB" sz="2200" b="0" noProof="0" dirty="0">
              <a:solidFill>
                <a:srgbClr val="003361"/>
              </a:solidFill>
              <a:latin typeface="Trebuchet MS" panose="020B0603020202020204" pitchFamily="34" charset="0"/>
            </a:rPr>
            <a:t>) and ferns(e.g.</a:t>
          </a:r>
          <a:r>
            <a:rPr lang="en-GB" sz="2200" b="0" i="1" noProof="0" dirty="0">
              <a:solidFill>
                <a:srgbClr val="003361"/>
              </a:solidFill>
              <a:latin typeface="Trebuchet MS" panose="020B0603020202020204" pitchFamily="34" charset="0"/>
            </a:rPr>
            <a:t> A. filix-femina</a:t>
          </a:r>
          <a:r>
            <a:rPr lang="en-GB" sz="2200" b="0" noProof="0" dirty="0">
              <a:solidFill>
                <a:srgbClr val="003361"/>
              </a:solidFill>
              <a:latin typeface="Trebuchet MS" panose="020B0603020202020204" pitchFamily="34" charset="0"/>
            </a:rPr>
            <a:t>)</a:t>
          </a:r>
        </a:p>
      </dgm:t>
    </dgm:pt>
    <dgm:pt modelId="{2083AB10-023F-42FE-A7D1-0FFC28605F52}" type="parTrans" cxnId="{18ACF5D2-221B-413F-928D-2E23B0B4DAA1}">
      <dgm:prSet/>
      <dgm:spPr/>
      <dgm:t>
        <a:bodyPr/>
        <a:lstStyle/>
        <a:p>
          <a:endParaRPr lang="it-IT"/>
        </a:p>
      </dgm:t>
    </dgm:pt>
    <dgm:pt modelId="{289025DD-9761-45E3-AEDE-8E1F0A932947}" type="sibTrans" cxnId="{18ACF5D2-221B-413F-928D-2E23B0B4DAA1}">
      <dgm:prSet/>
      <dgm:spPr/>
      <dgm:t>
        <a:bodyPr/>
        <a:lstStyle/>
        <a:p>
          <a:endParaRPr lang="it-IT"/>
        </a:p>
      </dgm:t>
    </dgm:pt>
    <dgm:pt modelId="{B88E3C76-BFBB-4C61-B135-3B8D26DA2AD3}">
      <dgm:prSet phldrT="[Testo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FFFFFF"/>
        </a:solidFill>
        <a:ln w="28575">
          <a:solidFill>
            <a:srgbClr val="F39200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200" noProof="0" dirty="0">
              <a:solidFill>
                <a:srgbClr val="003361"/>
              </a:solidFill>
              <a:latin typeface="Trebuchet MS" panose="020B0603020202020204" pitchFamily="34" charset="0"/>
            </a:rPr>
            <a:t>Mix-herds with: Domestic grazers (e.g. goats Boer or Cashmere); Non-selective sheep (e.g. Skudden); Rustic cattle (e.g. Highlands or Dexter)</a:t>
          </a:r>
        </a:p>
      </dgm:t>
    </dgm:pt>
    <dgm:pt modelId="{35FA097C-1BBC-4804-BCDF-C949D8F12555}" type="parTrans" cxnId="{A0FC9AAF-C00F-4C54-8089-A6FAC1284579}">
      <dgm:prSet/>
      <dgm:spPr/>
      <dgm:t>
        <a:bodyPr/>
        <a:lstStyle/>
        <a:p>
          <a:endParaRPr lang="it-IT"/>
        </a:p>
      </dgm:t>
    </dgm:pt>
    <dgm:pt modelId="{D8F9DAF6-45E8-4AFA-B81A-72044C77F8A2}" type="sibTrans" cxnId="{A0FC9AAF-C00F-4C54-8089-A6FAC1284579}">
      <dgm:prSet/>
      <dgm:spPr/>
      <dgm:t>
        <a:bodyPr/>
        <a:lstStyle/>
        <a:p>
          <a:endParaRPr lang="it-IT"/>
        </a:p>
      </dgm:t>
    </dgm:pt>
    <dgm:pt modelId="{93415D90-52C0-4728-9D73-D51FAE2921C8}" type="pres">
      <dgm:prSet presAssocID="{F01B5954-FA44-4D53-ABF4-883A4EA46C96}" presName="Name0" presStyleCnt="0">
        <dgm:presLayoutVars>
          <dgm:chMax val="7"/>
          <dgm:chPref val="7"/>
          <dgm:dir/>
        </dgm:presLayoutVars>
      </dgm:prSet>
      <dgm:spPr/>
    </dgm:pt>
    <dgm:pt modelId="{AE12034E-AEA5-4AD3-ADF7-8907D3406103}" type="pres">
      <dgm:prSet presAssocID="{F01B5954-FA44-4D53-ABF4-883A4EA46C96}" presName="Name1" presStyleCnt="0"/>
      <dgm:spPr/>
    </dgm:pt>
    <dgm:pt modelId="{5483D616-DE80-4BD6-940B-59BF5F414A7C}" type="pres">
      <dgm:prSet presAssocID="{F01B5954-FA44-4D53-ABF4-883A4EA46C96}" presName="cycle" presStyleCnt="0"/>
      <dgm:spPr/>
    </dgm:pt>
    <dgm:pt modelId="{37C7A730-F3FF-4AE8-860B-A2B759942924}" type="pres">
      <dgm:prSet presAssocID="{F01B5954-FA44-4D53-ABF4-883A4EA46C96}" presName="srcNode" presStyleLbl="node1" presStyleIdx="0" presStyleCnt="3"/>
      <dgm:spPr/>
    </dgm:pt>
    <dgm:pt modelId="{11098D53-D91F-4933-A143-ED34D8386815}" type="pres">
      <dgm:prSet presAssocID="{F01B5954-FA44-4D53-ABF4-883A4EA46C96}" presName="conn" presStyleLbl="parChTrans1D2" presStyleIdx="0" presStyleCnt="1"/>
      <dgm:spPr/>
    </dgm:pt>
    <dgm:pt modelId="{D5C22606-B718-400F-8EE6-A6656D9E1098}" type="pres">
      <dgm:prSet presAssocID="{F01B5954-FA44-4D53-ABF4-883A4EA46C96}" presName="extraNode" presStyleLbl="node1" presStyleIdx="0" presStyleCnt="3"/>
      <dgm:spPr/>
    </dgm:pt>
    <dgm:pt modelId="{C3C30CBD-EF76-451A-AF7D-A02FBF95ED06}" type="pres">
      <dgm:prSet presAssocID="{F01B5954-FA44-4D53-ABF4-883A4EA46C96}" presName="dstNode" presStyleLbl="node1" presStyleIdx="0" presStyleCnt="3"/>
      <dgm:spPr/>
    </dgm:pt>
    <dgm:pt modelId="{D7CD260B-E655-4547-AB0D-19897CD1129B}" type="pres">
      <dgm:prSet presAssocID="{3EC7B273-5B0C-4360-9B92-986732AB24F2}" presName="text_1" presStyleLbl="node1" presStyleIdx="0" presStyleCnt="3">
        <dgm:presLayoutVars>
          <dgm:bulletEnabled val="1"/>
        </dgm:presLayoutVars>
      </dgm:prSet>
      <dgm:spPr/>
    </dgm:pt>
    <dgm:pt modelId="{9347CFE1-763D-46E1-ABA7-FD1BA19D4DF4}" type="pres">
      <dgm:prSet presAssocID="{3EC7B273-5B0C-4360-9B92-986732AB24F2}" presName="accent_1" presStyleCnt="0"/>
      <dgm:spPr/>
    </dgm:pt>
    <dgm:pt modelId="{AE6A910D-1C55-475E-8BF2-AC9C8B7F1274}" type="pres">
      <dgm:prSet presAssocID="{3EC7B273-5B0C-4360-9B92-986732AB24F2}" presName="accentRepeatNode" presStyleLbl="solidFgAcc1" presStyleIdx="0" presStyleCnt="3" custLinFactNeighborX="799" custLinFactNeighborY="-547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FFFFFF"/>
        </a:solidFill>
        <a:ln w="28575">
          <a:solidFill>
            <a:srgbClr val="F39200"/>
          </a:solidFill>
        </a:ln>
      </dgm:spPr>
    </dgm:pt>
    <dgm:pt modelId="{547DEC9D-05D2-4F9E-8CFB-1CB9A7820478}" type="pres">
      <dgm:prSet presAssocID="{5C1524A0-736A-4F1E-98DF-5420BE51F45C}" presName="text_2" presStyleLbl="node1" presStyleIdx="1" presStyleCnt="3">
        <dgm:presLayoutVars>
          <dgm:bulletEnabled val="1"/>
        </dgm:presLayoutVars>
      </dgm:prSet>
      <dgm:spPr/>
    </dgm:pt>
    <dgm:pt modelId="{01EFEA87-451B-482F-BF33-5D822CAB6C0A}" type="pres">
      <dgm:prSet presAssocID="{5C1524A0-736A-4F1E-98DF-5420BE51F45C}" presName="accent_2" presStyleCnt="0"/>
      <dgm:spPr/>
    </dgm:pt>
    <dgm:pt modelId="{F73A468C-E5AA-46FF-873B-AE64A8A07BD2}" type="pres">
      <dgm:prSet presAssocID="{5C1524A0-736A-4F1E-98DF-5420BE51F45C}" presName="accentRepeatNode" presStyleLbl="solidFgAcc1" presStyleIdx="1" presStyleCnt="3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FFFFFF"/>
        </a:solidFill>
        <a:ln w="28575">
          <a:solidFill>
            <a:srgbClr val="F39200"/>
          </a:solidFill>
        </a:ln>
      </dgm:spPr>
    </dgm:pt>
    <dgm:pt modelId="{F78478B1-582D-45D8-BA12-709AC2B1CD0F}" type="pres">
      <dgm:prSet presAssocID="{B88E3C76-BFBB-4C61-B135-3B8D26DA2AD3}" presName="text_3" presStyleLbl="node1" presStyleIdx="2" presStyleCnt="3">
        <dgm:presLayoutVars>
          <dgm:bulletEnabled val="1"/>
        </dgm:presLayoutVars>
      </dgm:prSet>
      <dgm:spPr/>
    </dgm:pt>
    <dgm:pt modelId="{A58EA019-6328-4DEE-B5E8-41D1CEF7E493}" type="pres">
      <dgm:prSet presAssocID="{B88E3C76-BFBB-4C61-B135-3B8D26DA2AD3}" presName="accent_3" presStyleCnt="0"/>
      <dgm:spPr/>
    </dgm:pt>
    <dgm:pt modelId="{BC36A35C-6642-4A69-9E61-67BF366ED631}" type="pres">
      <dgm:prSet presAssocID="{B88E3C76-BFBB-4C61-B135-3B8D26DA2AD3}" presName="accentRepeatNode" presStyleLbl="solidFgAcc1" presStyleIdx="2" presStyleCnt="3" custLinFactNeighborX="1389" custLinFactNeighborY="-2628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FFFFFF"/>
        </a:solidFill>
        <a:ln w="28575">
          <a:solidFill>
            <a:srgbClr val="F39200"/>
          </a:solidFill>
        </a:ln>
      </dgm:spPr>
    </dgm:pt>
  </dgm:ptLst>
  <dgm:cxnLst>
    <dgm:cxn modelId="{D7060F38-DEA1-432A-924F-6884740D4C95}" type="presOf" srcId="{F01B5954-FA44-4D53-ABF4-883A4EA46C96}" destId="{93415D90-52C0-4728-9D73-D51FAE2921C8}" srcOrd="0" destOrd="0" presId="urn:microsoft.com/office/officeart/2008/layout/VerticalCurvedList"/>
    <dgm:cxn modelId="{D720024A-7EAA-496A-AF81-5B70A82B1307}" type="presOf" srcId="{E110766D-C245-4BA1-AA2D-72D20DC1E6AC}" destId="{11098D53-D91F-4933-A143-ED34D8386815}" srcOrd="0" destOrd="0" presId="urn:microsoft.com/office/officeart/2008/layout/VerticalCurvedList"/>
    <dgm:cxn modelId="{ED87706F-9B52-4E7F-9B0F-D4564E1D85BE}" srcId="{F01B5954-FA44-4D53-ABF4-883A4EA46C96}" destId="{3EC7B273-5B0C-4360-9B92-986732AB24F2}" srcOrd="0" destOrd="0" parTransId="{69969559-AFEA-47C1-AD8B-1D756AFC2949}" sibTransId="{E110766D-C245-4BA1-AA2D-72D20DC1E6AC}"/>
    <dgm:cxn modelId="{A0FC9AAF-C00F-4C54-8089-A6FAC1284579}" srcId="{F01B5954-FA44-4D53-ABF4-883A4EA46C96}" destId="{B88E3C76-BFBB-4C61-B135-3B8D26DA2AD3}" srcOrd="2" destOrd="0" parTransId="{35FA097C-1BBC-4804-BCDF-C949D8F12555}" sibTransId="{D8F9DAF6-45E8-4AFA-B81A-72044C77F8A2}"/>
    <dgm:cxn modelId="{CEF2C3B0-8E3D-457F-A849-F141D754EBA0}" type="presOf" srcId="{B88E3C76-BFBB-4C61-B135-3B8D26DA2AD3}" destId="{F78478B1-582D-45D8-BA12-709AC2B1CD0F}" srcOrd="0" destOrd="0" presId="urn:microsoft.com/office/officeart/2008/layout/VerticalCurvedList"/>
    <dgm:cxn modelId="{18ACF5D2-221B-413F-928D-2E23B0B4DAA1}" srcId="{F01B5954-FA44-4D53-ABF4-883A4EA46C96}" destId="{5C1524A0-736A-4F1E-98DF-5420BE51F45C}" srcOrd="1" destOrd="0" parTransId="{2083AB10-023F-42FE-A7D1-0FFC28605F52}" sibTransId="{289025DD-9761-45E3-AEDE-8E1F0A932947}"/>
    <dgm:cxn modelId="{64FEF3D3-27EA-4114-A869-94311F45C49B}" type="presOf" srcId="{5C1524A0-736A-4F1E-98DF-5420BE51F45C}" destId="{547DEC9D-05D2-4F9E-8CFB-1CB9A7820478}" srcOrd="0" destOrd="0" presId="urn:microsoft.com/office/officeart/2008/layout/VerticalCurvedList"/>
    <dgm:cxn modelId="{402BD2DF-42A8-445A-9582-286A67CAD290}" type="presOf" srcId="{3EC7B273-5B0C-4360-9B92-986732AB24F2}" destId="{D7CD260B-E655-4547-AB0D-19897CD1129B}" srcOrd="0" destOrd="0" presId="urn:microsoft.com/office/officeart/2008/layout/VerticalCurvedList"/>
    <dgm:cxn modelId="{21DAB0BD-7FD5-4A77-B90A-9E295A04FF35}" type="presParOf" srcId="{93415D90-52C0-4728-9D73-D51FAE2921C8}" destId="{AE12034E-AEA5-4AD3-ADF7-8907D3406103}" srcOrd="0" destOrd="0" presId="urn:microsoft.com/office/officeart/2008/layout/VerticalCurvedList"/>
    <dgm:cxn modelId="{51BF3062-E56E-4E69-B2D9-069DCD2AC43A}" type="presParOf" srcId="{AE12034E-AEA5-4AD3-ADF7-8907D3406103}" destId="{5483D616-DE80-4BD6-940B-59BF5F414A7C}" srcOrd="0" destOrd="0" presId="urn:microsoft.com/office/officeart/2008/layout/VerticalCurvedList"/>
    <dgm:cxn modelId="{5C6236CD-46F1-439B-BE22-4CFED12A231E}" type="presParOf" srcId="{5483D616-DE80-4BD6-940B-59BF5F414A7C}" destId="{37C7A730-F3FF-4AE8-860B-A2B759942924}" srcOrd="0" destOrd="0" presId="urn:microsoft.com/office/officeart/2008/layout/VerticalCurvedList"/>
    <dgm:cxn modelId="{F25CB15B-2785-4B18-B293-4CBDA421E34E}" type="presParOf" srcId="{5483D616-DE80-4BD6-940B-59BF5F414A7C}" destId="{11098D53-D91F-4933-A143-ED34D8386815}" srcOrd="1" destOrd="0" presId="urn:microsoft.com/office/officeart/2008/layout/VerticalCurvedList"/>
    <dgm:cxn modelId="{02E16C4F-B5A3-4DDE-BD1C-B5F1FFDF4238}" type="presParOf" srcId="{5483D616-DE80-4BD6-940B-59BF5F414A7C}" destId="{D5C22606-B718-400F-8EE6-A6656D9E1098}" srcOrd="2" destOrd="0" presId="urn:microsoft.com/office/officeart/2008/layout/VerticalCurvedList"/>
    <dgm:cxn modelId="{D48000A0-923A-401C-9291-EB113B8AE411}" type="presParOf" srcId="{5483D616-DE80-4BD6-940B-59BF5F414A7C}" destId="{C3C30CBD-EF76-451A-AF7D-A02FBF95ED06}" srcOrd="3" destOrd="0" presId="urn:microsoft.com/office/officeart/2008/layout/VerticalCurvedList"/>
    <dgm:cxn modelId="{9C2B86B6-0E16-44DD-BEB8-F76E5679D45D}" type="presParOf" srcId="{AE12034E-AEA5-4AD3-ADF7-8907D3406103}" destId="{D7CD260B-E655-4547-AB0D-19897CD1129B}" srcOrd="1" destOrd="0" presId="urn:microsoft.com/office/officeart/2008/layout/VerticalCurvedList"/>
    <dgm:cxn modelId="{F220F8CA-EE0A-447A-841C-F0994B6261BE}" type="presParOf" srcId="{AE12034E-AEA5-4AD3-ADF7-8907D3406103}" destId="{9347CFE1-763D-46E1-ABA7-FD1BA19D4DF4}" srcOrd="2" destOrd="0" presId="urn:microsoft.com/office/officeart/2008/layout/VerticalCurvedList"/>
    <dgm:cxn modelId="{7FA641E8-4345-43EA-8D4F-5610D0070A14}" type="presParOf" srcId="{9347CFE1-763D-46E1-ABA7-FD1BA19D4DF4}" destId="{AE6A910D-1C55-475E-8BF2-AC9C8B7F1274}" srcOrd="0" destOrd="0" presId="urn:microsoft.com/office/officeart/2008/layout/VerticalCurvedList"/>
    <dgm:cxn modelId="{7B03AFD8-0267-4110-8221-F875D8809BE9}" type="presParOf" srcId="{AE12034E-AEA5-4AD3-ADF7-8907D3406103}" destId="{547DEC9D-05D2-4F9E-8CFB-1CB9A7820478}" srcOrd="3" destOrd="0" presId="urn:microsoft.com/office/officeart/2008/layout/VerticalCurvedList"/>
    <dgm:cxn modelId="{8805387E-766C-49B9-B1C2-D7A549FD7C88}" type="presParOf" srcId="{AE12034E-AEA5-4AD3-ADF7-8907D3406103}" destId="{01EFEA87-451B-482F-BF33-5D822CAB6C0A}" srcOrd="4" destOrd="0" presId="urn:microsoft.com/office/officeart/2008/layout/VerticalCurvedList"/>
    <dgm:cxn modelId="{9CE4E6E7-620A-4F31-AFD4-35C0F417ABF2}" type="presParOf" srcId="{01EFEA87-451B-482F-BF33-5D822CAB6C0A}" destId="{F73A468C-E5AA-46FF-873B-AE64A8A07BD2}" srcOrd="0" destOrd="0" presId="urn:microsoft.com/office/officeart/2008/layout/VerticalCurvedList"/>
    <dgm:cxn modelId="{263E7BF7-F2D5-4004-805B-D6EA57807A08}" type="presParOf" srcId="{AE12034E-AEA5-4AD3-ADF7-8907D3406103}" destId="{F78478B1-582D-45D8-BA12-709AC2B1CD0F}" srcOrd="5" destOrd="0" presId="urn:microsoft.com/office/officeart/2008/layout/VerticalCurvedList"/>
    <dgm:cxn modelId="{290ED662-4A6F-4B80-9C4A-50CA48EF3079}" type="presParOf" srcId="{AE12034E-AEA5-4AD3-ADF7-8907D3406103}" destId="{A58EA019-6328-4DEE-B5E8-41D1CEF7E493}" srcOrd="6" destOrd="0" presId="urn:microsoft.com/office/officeart/2008/layout/VerticalCurvedList"/>
    <dgm:cxn modelId="{464034FA-40F4-4DE9-A157-3A0C3A7513CE}" type="presParOf" srcId="{A58EA019-6328-4DEE-B5E8-41D1CEF7E493}" destId="{BC36A35C-6642-4A69-9E61-67BF366ED63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</a:t>
          </a: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0DFC7F-69DA-443B-9724-3B052DC45035}" type="doc">
      <dgm:prSet loTypeId="urn:microsoft.com/office/officeart/2005/8/layout/vList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3EB82FCD-A36C-41B3-9CEB-18E6A2912B1D}">
      <dgm:prSet phldrT="[Testo]"/>
      <dgm:spPr>
        <a:solidFill>
          <a:srgbClr val="003361">
            <a:alpha val="25098"/>
          </a:srgbClr>
        </a:solidFill>
        <a:ln w="28575">
          <a:solidFill>
            <a:srgbClr val="F39200"/>
          </a:solidFill>
        </a:ln>
      </dgm:spPr>
      <dgm:t>
        <a:bodyPr/>
        <a:lstStyle/>
        <a:p>
          <a:r>
            <a:rPr lang="en-GB" b="1" noProof="0" dirty="0">
              <a:solidFill>
                <a:srgbClr val="003361"/>
              </a:solidFill>
              <a:latin typeface="Trebuchet MS" panose="020B0603020202020204" pitchFamily="34" charset="0"/>
            </a:rPr>
            <a:t>Actuality</a:t>
          </a:r>
        </a:p>
      </dgm:t>
    </dgm:pt>
    <dgm:pt modelId="{C44D378F-F7F7-4D3C-9105-DF30C5189E93}" type="parTrans" cxnId="{22A4D89B-BD16-4785-B2CB-8EAEA33C9194}">
      <dgm:prSet/>
      <dgm:spPr/>
      <dgm:t>
        <a:bodyPr/>
        <a:lstStyle/>
        <a:p>
          <a:endParaRPr lang="it-IT"/>
        </a:p>
      </dgm:t>
    </dgm:pt>
    <dgm:pt modelId="{29CB66BF-3448-4128-A0C1-7DDAF8F31082}" type="sibTrans" cxnId="{22A4D89B-BD16-4785-B2CB-8EAEA33C9194}">
      <dgm:prSet/>
      <dgm:spPr/>
      <dgm:t>
        <a:bodyPr/>
        <a:lstStyle/>
        <a:p>
          <a:endParaRPr lang="it-IT"/>
        </a:p>
      </dgm:t>
    </dgm:pt>
    <dgm:pt modelId="{604F4336-F514-4ED0-A5C6-F44945963DA0}">
      <dgm:prSet phldrT="[Testo]"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Decline since the 1950s following the economic boom</a:t>
          </a:r>
        </a:p>
      </dgm:t>
    </dgm:pt>
    <dgm:pt modelId="{965B81F2-3F78-4794-8CA2-B74960C35749}" type="parTrans" cxnId="{1960E308-FD9A-4505-BD5E-4EF29FA469D1}">
      <dgm:prSet/>
      <dgm:spPr/>
      <dgm:t>
        <a:bodyPr/>
        <a:lstStyle/>
        <a:p>
          <a:endParaRPr lang="it-IT"/>
        </a:p>
      </dgm:t>
    </dgm:pt>
    <dgm:pt modelId="{E95C6CB1-964C-4B80-A1EF-5490A95463A9}" type="sibTrans" cxnId="{1960E308-FD9A-4505-BD5E-4EF29FA469D1}">
      <dgm:prSet/>
      <dgm:spPr/>
      <dgm:t>
        <a:bodyPr/>
        <a:lstStyle/>
        <a:p>
          <a:endParaRPr lang="it-IT"/>
        </a:p>
      </dgm:t>
    </dgm:pt>
    <dgm:pt modelId="{4747DF27-161D-4937-AA05-7D3113DDBD87}">
      <dgm:prSet phldrT="[Testo]"/>
      <dgm:spPr>
        <a:solidFill>
          <a:srgbClr val="003361">
            <a:alpha val="25098"/>
          </a:srgbClr>
        </a:solidFill>
        <a:ln w="28575">
          <a:solidFill>
            <a:srgbClr val="F39200"/>
          </a:solidFill>
        </a:ln>
      </dgm:spPr>
      <dgm:t>
        <a:bodyPr/>
        <a:lstStyle/>
        <a:p>
          <a:r>
            <a:rPr lang="en-GB" b="1" i="0" noProof="0" dirty="0">
              <a:solidFill>
                <a:srgbClr val="003361"/>
              </a:solidFill>
            </a:rPr>
            <a:t>Restoration</a:t>
          </a:r>
        </a:p>
      </dgm:t>
    </dgm:pt>
    <dgm:pt modelId="{A5B2A35C-C869-4114-8DAC-D14E3CF3ABB3}" type="parTrans" cxnId="{6945923B-653A-463F-A56B-76ABC1801B63}">
      <dgm:prSet/>
      <dgm:spPr/>
      <dgm:t>
        <a:bodyPr/>
        <a:lstStyle/>
        <a:p>
          <a:endParaRPr lang="it-IT"/>
        </a:p>
      </dgm:t>
    </dgm:pt>
    <dgm:pt modelId="{33DA8E41-8A0F-4D2C-B61D-9C38812BE89B}" type="sibTrans" cxnId="{6945923B-653A-463F-A56B-76ABC1801B63}">
      <dgm:prSet/>
      <dgm:spPr/>
      <dgm:t>
        <a:bodyPr/>
        <a:lstStyle/>
        <a:p>
          <a:endParaRPr lang="it-IT"/>
        </a:p>
      </dgm:t>
    </dgm:pt>
    <dgm:pt modelId="{0391C066-5640-43BC-A2AC-FD522F7A3B06}">
      <dgm:prSet phldrT="[Testo]"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Hardy breeds</a:t>
          </a:r>
        </a:p>
      </dgm:t>
    </dgm:pt>
    <dgm:pt modelId="{4EDB04EE-D8D3-4610-94EA-CADACE2BF743}" type="parTrans" cxnId="{46CEDFB2-52B9-44F1-9C18-23E98F23E43A}">
      <dgm:prSet/>
      <dgm:spPr/>
      <dgm:t>
        <a:bodyPr/>
        <a:lstStyle/>
        <a:p>
          <a:endParaRPr lang="it-IT"/>
        </a:p>
      </dgm:t>
    </dgm:pt>
    <dgm:pt modelId="{5803EE7B-2CA3-4622-91C2-92A6DB0698D2}" type="sibTrans" cxnId="{46CEDFB2-52B9-44F1-9C18-23E98F23E43A}">
      <dgm:prSet/>
      <dgm:spPr/>
      <dgm:t>
        <a:bodyPr/>
        <a:lstStyle/>
        <a:p>
          <a:endParaRPr lang="it-IT"/>
        </a:p>
      </dgm:t>
    </dgm:pt>
    <dgm:pt modelId="{80FC687F-6878-4BD5-AE62-6954EEA8ED05}">
      <dgm:prSet phldrT="[Testo]"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Consumption of woody species</a:t>
          </a:r>
        </a:p>
      </dgm:t>
    </dgm:pt>
    <dgm:pt modelId="{0E2197B6-CF0D-420B-9CC5-DA23326C9878}" type="parTrans" cxnId="{8C969C63-99F5-4237-96AB-DAC2E7CCE09C}">
      <dgm:prSet/>
      <dgm:spPr/>
      <dgm:t>
        <a:bodyPr/>
        <a:lstStyle/>
        <a:p>
          <a:endParaRPr lang="it-IT"/>
        </a:p>
      </dgm:t>
    </dgm:pt>
    <dgm:pt modelId="{3EE45DD4-2466-40D7-A570-14F7E768AEEA}" type="sibTrans" cxnId="{8C969C63-99F5-4237-96AB-DAC2E7CCE09C}">
      <dgm:prSet/>
      <dgm:spPr/>
      <dgm:t>
        <a:bodyPr/>
        <a:lstStyle/>
        <a:p>
          <a:endParaRPr lang="it-IT"/>
        </a:p>
      </dgm:t>
    </dgm:pt>
    <dgm:pt modelId="{A385D9C5-A95B-4C8B-8E4E-80466B14907C}">
      <dgm:prSet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Woody tree and shrub species encroachment</a:t>
          </a:r>
        </a:p>
      </dgm:t>
    </dgm:pt>
    <dgm:pt modelId="{D1D16AA7-5B66-438B-BE49-FD17D19527FD}" type="parTrans" cxnId="{4F04B6FA-2692-49D6-BA5C-476199727C1B}">
      <dgm:prSet/>
      <dgm:spPr/>
      <dgm:t>
        <a:bodyPr/>
        <a:lstStyle/>
        <a:p>
          <a:endParaRPr lang="it-IT"/>
        </a:p>
      </dgm:t>
    </dgm:pt>
    <dgm:pt modelId="{EF9EE12A-D058-4D4D-A47A-EEDBBC1CA319}" type="sibTrans" cxnId="{4F04B6FA-2692-49D6-BA5C-476199727C1B}">
      <dgm:prSet/>
      <dgm:spPr/>
      <dgm:t>
        <a:bodyPr/>
        <a:lstStyle/>
        <a:p>
          <a:endParaRPr lang="it-IT"/>
        </a:p>
      </dgm:t>
    </dgm:pt>
    <dgm:pt modelId="{3CC298F4-0CAC-4687-9BAE-825ADC16D9BE}">
      <dgm:prSet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Loss of ecological services</a:t>
          </a:r>
        </a:p>
      </dgm:t>
    </dgm:pt>
    <dgm:pt modelId="{D466D2A1-3CB2-4046-962D-032159928DCA}" type="parTrans" cxnId="{F75A6FE6-3DAF-4ED5-8638-E2404EBA1381}">
      <dgm:prSet/>
      <dgm:spPr/>
      <dgm:t>
        <a:bodyPr/>
        <a:lstStyle/>
        <a:p>
          <a:endParaRPr lang="it-IT"/>
        </a:p>
      </dgm:t>
    </dgm:pt>
    <dgm:pt modelId="{F08D4102-568B-4761-8DDE-3B19CAEE2D52}" type="sibTrans" cxnId="{F75A6FE6-3DAF-4ED5-8638-E2404EBA1381}">
      <dgm:prSet/>
      <dgm:spPr/>
      <dgm:t>
        <a:bodyPr/>
        <a:lstStyle/>
        <a:p>
          <a:endParaRPr lang="it-IT"/>
        </a:p>
      </dgm:t>
    </dgm:pt>
    <dgm:pt modelId="{EF50D576-BCDB-46F0-8AEC-499BA0303E0D}" type="pres">
      <dgm:prSet presAssocID="{B40DFC7F-69DA-443B-9724-3B052DC45035}" presName="linear" presStyleCnt="0">
        <dgm:presLayoutVars>
          <dgm:animLvl val="lvl"/>
          <dgm:resizeHandles val="exact"/>
        </dgm:presLayoutVars>
      </dgm:prSet>
      <dgm:spPr/>
    </dgm:pt>
    <dgm:pt modelId="{9C95B088-952B-42DB-9EFF-3EA1CDD94C5A}" type="pres">
      <dgm:prSet presAssocID="{3EB82FCD-A36C-41B3-9CEB-18E6A2912B1D}" presName="parentText" presStyleLbl="node1" presStyleIdx="0" presStyleCnt="2" custScaleY="44755">
        <dgm:presLayoutVars>
          <dgm:chMax val="0"/>
          <dgm:bulletEnabled val="1"/>
        </dgm:presLayoutVars>
      </dgm:prSet>
      <dgm:spPr/>
    </dgm:pt>
    <dgm:pt modelId="{CB73478E-212C-478F-A4F2-26842FFB5FE3}" type="pres">
      <dgm:prSet presAssocID="{3EB82FCD-A36C-41B3-9CEB-18E6A2912B1D}" presName="childText" presStyleLbl="revTx" presStyleIdx="0" presStyleCnt="2">
        <dgm:presLayoutVars>
          <dgm:bulletEnabled val="1"/>
        </dgm:presLayoutVars>
      </dgm:prSet>
      <dgm:spPr/>
    </dgm:pt>
    <dgm:pt modelId="{C0E8E2E6-5065-405D-8417-EEE383304F89}" type="pres">
      <dgm:prSet presAssocID="{4747DF27-161D-4937-AA05-7D3113DDBD87}" presName="parentText" presStyleLbl="node1" presStyleIdx="1" presStyleCnt="2" custScaleY="44755" custLinFactNeighborX="-145" custLinFactNeighborY="14647">
        <dgm:presLayoutVars>
          <dgm:chMax val="0"/>
          <dgm:bulletEnabled val="1"/>
        </dgm:presLayoutVars>
      </dgm:prSet>
      <dgm:spPr/>
    </dgm:pt>
    <dgm:pt modelId="{AB8D33BA-890A-442F-88DF-C970306CEE6B}" type="pres">
      <dgm:prSet presAssocID="{4747DF27-161D-4937-AA05-7D3113DDBD87}" presName="childText" presStyleLbl="revTx" presStyleIdx="1" presStyleCnt="2" custLinFactNeighborX="0" custLinFactNeighborY="9278">
        <dgm:presLayoutVars>
          <dgm:bulletEnabled val="1"/>
        </dgm:presLayoutVars>
      </dgm:prSet>
      <dgm:spPr/>
    </dgm:pt>
  </dgm:ptLst>
  <dgm:cxnLst>
    <dgm:cxn modelId="{F033A306-73AC-43B1-B33A-F645CA1D2B4C}" type="presOf" srcId="{B40DFC7F-69DA-443B-9724-3B052DC45035}" destId="{EF50D576-BCDB-46F0-8AEC-499BA0303E0D}" srcOrd="0" destOrd="0" presId="urn:microsoft.com/office/officeart/2005/8/layout/vList2"/>
    <dgm:cxn modelId="{1960E308-FD9A-4505-BD5E-4EF29FA469D1}" srcId="{3EB82FCD-A36C-41B3-9CEB-18E6A2912B1D}" destId="{604F4336-F514-4ED0-A5C6-F44945963DA0}" srcOrd="0" destOrd="0" parTransId="{965B81F2-3F78-4794-8CA2-B74960C35749}" sibTransId="{E95C6CB1-964C-4B80-A1EF-5490A95463A9}"/>
    <dgm:cxn modelId="{6945923B-653A-463F-A56B-76ABC1801B63}" srcId="{B40DFC7F-69DA-443B-9724-3B052DC45035}" destId="{4747DF27-161D-4937-AA05-7D3113DDBD87}" srcOrd="1" destOrd="0" parTransId="{A5B2A35C-C869-4114-8DAC-D14E3CF3ABB3}" sibTransId="{33DA8E41-8A0F-4D2C-B61D-9C38812BE89B}"/>
    <dgm:cxn modelId="{94009763-BE42-4719-8503-B16E9D09EC97}" type="presOf" srcId="{3CC298F4-0CAC-4687-9BAE-825ADC16D9BE}" destId="{CB73478E-212C-478F-A4F2-26842FFB5FE3}" srcOrd="0" destOrd="2" presId="urn:microsoft.com/office/officeart/2005/8/layout/vList2"/>
    <dgm:cxn modelId="{8C969C63-99F5-4237-96AB-DAC2E7CCE09C}" srcId="{4747DF27-161D-4937-AA05-7D3113DDBD87}" destId="{80FC687F-6878-4BD5-AE62-6954EEA8ED05}" srcOrd="1" destOrd="0" parTransId="{0E2197B6-CF0D-420B-9CC5-DA23326C9878}" sibTransId="{3EE45DD4-2466-40D7-A570-14F7E768AEEA}"/>
    <dgm:cxn modelId="{176FF67D-F102-4B66-A9EE-FF0896FB568C}" type="presOf" srcId="{3EB82FCD-A36C-41B3-9CEB-18E6A2912B1D}" destId="{9C95B088-952B-42DB-9EFF-3EA1CDD94C5A}" srcOrd="0" destOrd="0" presId="urn:microsoft.com/office/officeart/2005/8/layout/vList2"/>
    <dgm:cxn modelId="{A43E7E89-78B8-415E-B51E-CD507763D2AD}" type="presOf" srcId="{80FC687F-6878-4BD5-AE62-6954EEA8ED05}" destId="{AB8D33BA-890A-442F-88DF-C970306CEE6B}" srcOrd="0" destOrd="1" presId="urn:microsoft.com/office/officeart/2005/8/layout/vList2"/>
    <dgm:cxn modelId="{22A4D89B-BD16-4785-B2CB-8EAEA33C9194}" srcId="{B40DFC7F-69DA-443B-9724-3B052DC45035}" destId="{3EB82FCD-A36C-41B3-9CEB-18E6A2912B1D}" srcOrd="0" destOrd="0" parTransId="{C44D378F-F7F7-4D3C-9105-DF30C5189E93}" sibTransId="{29CB66BF-3448-4128-A0C1-7DDAF8F31082}"/>
    <dgm:cxn modelId="{46CEDFB2-52B9-44F1-9C18-23E98F23E43A}" srcId="{4747DF27-161D-4937-AA05-7D3113DDBD87}" destId="{0391C066-5640-43BC-A2AC-FD522F7A3B06}" srcOrd="0" destOrd="0" parTransId="{4EDB04EE-D8D3-4610-94EA-CADACE2BF743}" sibTransId="{5803EE7B-2CA3-4622-91C2-92A6DB0698D2}"/>
    <dgm:cxn modelId="{439B8FB6-6A4D-4CA8-AEDE-B56C962275E5}" type="presOf" srcId="{4747DF27-161D-4937-AA05-7D3113DDBD87}" destId="{C0E8E2E6-5065-405D-8417-EEE383304F89}" srcOrd="0" destOrd="0" presId="urn:microsoft.com/office/officeart/2005/8/layout/vList2"/>
    <dgm:cxn modelId="{E170ADDC-738D-41D7-BEE7-D4F1D5E2F39C}" type="presOf" srcId="{A385D9C5-A95B-4C8B-8E4E-80466B14907C}" destId="{CB73478E-212C-478F-A4F2-26842FFB5FE3}" srcOrd="0" destOrd="1" presId="urn:microsoft.com/office/officeart/2005/8/layout/vList2"/>
    <dgm:cxn modelId="{1A53E3E2-065C-4325-81DD-0BE472B40580}" type="presOf" srcId="{0391C066-5640-43BC-A2AC-FD522F7A3B06}" destId="{AB8D33BA-890A-442F-88DF-C970306CEE6B}" srcOrd="0" destOrd="0" presId="urn:microsoft.com/office/officeart/2005/8/layout/vList2"/>
    <dgm:cxn modelId="{F75A6FE6-3DAF-4ED5-8638-E2404EBA1381}" srcId="{3EB82FCD-A36C-41B3-9CEB-18E6A2912B1D}" destId="{3CC298F4-0CAC-4687-9BAE-825ADC16D9BE}" srcOrd="2" destOrd="0" parTransId="{D466D2A1-3CB2-4046-962D-032159928DCA}" sibTransId="{F08D4102-568B-4761-8DDE-3B19CAEE2D52}"/>
    <dgm:cxn modelId="{0957D8EB-A3AD-4015-9E2B-9A699BBB0FCA}" type="presOf" srcId="{604F4336-F514-4ED0-A5C6-F44945963DA0}" destId="{CB73478E-212C-478F-A4F2-26842FFB5FE3}" srcOrd="0" destOrd="0" presId="urn:microsoft.com/office/officeart/2005/8/layout/vList2"/>
    <dgm:cxn modelId="{4F04B6FA-2692-49D6-BA5C-476199727C1B}" srcId="{3EB82FCD-A36C-41B3-9CEB-18E6A2912B1D}" destId="{A385D9C5-A95B-4C8B-8E4E-80466B14907C}" srcOrd="1" destOrd="0" parTransId="{D1D16AA7-5B66-438B-BE49-FD17D19527FD}" sibTransId="{EF9EE12A-D058-4D4D-A47A-EEDBBC1CA319}"/>
    <dgm:cxn modelId="{1228B34F-99BA-445A-A1C2-37C5BDFAE16A}" type="presParOf" srcId="{EF50D576-BCDB-46F0-8AEC-499BA0303E0D}" destId="{9C95B088-952B-42DB-9EFF-3EA1CDD94C5A}" srcOrd="0" destOrd="0" presId="urn:microsoft.com/office/officeart/2005/8/layout/vList2"/>
    <dgm:cxn modelId="{2B9D4168-780F-42FF-88DC-41A942E5A4D1}" type="presParOf" srcId="{EF50D576-BCDB-46F0-8AEC-499BA0303E0D}" destId="{CB73478E-212C-478F-A4F2-26842FFB5FE3}" srcOrd="1" destOrd="0" presId="urn:microsoft.com/office/officeart/2005/8/layout/vList2"/>
    <dgm:cxn modelId="{93E95C1F-32C9-4482-9D3F-06BA5D9709D4}" type="presParOf" srcId="{EF50D576-BCDB-46F0-8AEC-499BA0303E0D}" destId="{C0E8E2E6-5065-405D-8417-EEE383304F89}" srcOrd="2" destOrd="0" presId="urn:microsoft.com/office/officeart/2005/8/layout/vList2"/>
    <dgm:cxn modelId="{08F4CC3F-C070-4A11-8194-DCBF9B3BDFB4}" type="presParOf" srcId="{EF50D576-BCDB-46F0-8AEC-499BA0303E0D}" destId="{AB8D33BA-890A-442F-88DF-C970306CEE6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</a:t>
          </a: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0DFC7F-69DA-443B-9724-3B052DC45035}" type="doc">
      <dgm:prSet loTypeId="urn:microsoft.com/office/officeart/2005/8/layout/vList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3EB82FCD-A36C-41B3-9CEB-18E6A2912B1D}">
      <dgm:prSet phldrT="[Testo]"/>
      <dgm:spPr>
        <a:solidFill>
          <a:srgbClr val="003361">
            <a:alpha val="25098"/>
          </a:srgbClr>
        </a:solidFill>
        <a:ln w="28575">
          <a:solidFill>
            <a:srgbClr val="F39200"/>
          </a:solidFill>
        </a:ln>
      </dgm:spPr>
      <dgm:t>
        <a:bodyPr/>
        <a:lstStyle/>
        <a:p>
          <a:r>
            <a:rPr lang="en-GB" b="1" noProof="0" dirty="0">
              <a:solidFill>
                <a:srgbClr val="003361"/>
              </a:solidFill>
              <a:latin typeface="Trebuchet MS" panose="020B0603020202020204" pitchFamily="34" charset="0"/>
            </a:rPr>
            <a:t>Actuality</a:t>
          </a:r>
        </a:p>
      </dgm:t>
    </dgm:pt>
    <dgm:pt modelId="{C44D378F-F7F7-4D3C-9105-DF30C5189E93}" type="parTrans" cxnId="{22A4D89B-BD16-4785-B2CB-8EAEA33C9194}">
      <dgm:prSet/>
      <dgm:spPr/>
      <dgm:t>
        <a:bodyPr/>
        <a:lstStyle/>
        <a:p>
          <a:endParaRPr lang="it-IT"/>
        </a:p>
      </dgm:t>
    </dgm:pt>
    <dgm:pt modelId="{29CB66BF-3448-4128-A0C1-7DDAF8F31082}" type="sibTrans" cxnId="{22A4D89B-BD16-4785-B2CB-8EAEA33C9194}">
      <dgm:prSet/>
      <dgm:spPr/>
      <dgm:t>
        <a:bodyPr/>
        <a:lstStyle/>
        <a:p>
          <a:endParaRPr lang="it-IT"/>
        </a:p>
      </dgm:t>
    </dgm:pt>
    <dgm:pt modelId="{604F4336-F514-4ED0-A5C6-F44945963DA0}">
      <dgm:prSet phldrT="[Testo]"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Decline since the 1950s following the economic boom</a:t>
          </a:r>
        </a:p>
      </dgm:t>
    </dgm:pt>
    <dgm:pt modelId="{965B81F2-3F78-4794-8CA2-B74960C35749}" type="parTrans" cxnId="{1960E308-FD9A-4505-BD5E-4EF29FA469D1}">
      <dgm:prSet/>
      <dgm:spPr/>
      <dgm:t>
        <a:bodyPr/>
        <a:lstStyle/>
        <a:p>
          <a:endParaRPr lang="it-IT"/>
        </a:p>
      </dgm:t>
    </dgm:pt>
    <dgm:pt modelId="{E95C6CB1-964C-4B80-A1EF-5490A95463A9}" type="sibTrans" cxnId="{1960E308-FD9A-4505-BD5E-4EF29FA469D1}">
      <dgm:prSet/>
      <dgm:spPr/>
      <dgm:t>
        <a:bodyPr/>
        <a:lstStyle/>
        <a:p>
          <a:endParaRPr lang="it-IT"/>
        </a:p>
      </dgm:t>
    </dgm:pt>
    <dgm:pt modelId="{4747DF27-161D-4937-AA05-7D3113DDBD87}">
      <dgm:prSet phldrT="[Testo]"/>
      <dgm:spPr>
        <a:solidFill>
          <a:srgbClr val="003361">
            <a:alpha val="25098"/>
          </a:srgbClr>
        </a:solidFill>
        <a:ln w="28575">
          <a:solidFill>
            <a:srgbClr val="F39200"/>
          </a:solidFill>
        </a:ln>
      </dgm:spPr>
      <dgm:t>
        <a:bodyPr/>
        <a:lstStyle/>
        <a:p>
          <a:r>
            <a:rPr lang="en-GB" b="1" i="0" noProof="0" dirty="0">
              <a:solidFill>
                <a:srgbClr val="003361"/>
              </a:solidFill>
            </a:rPr>
            <a:t>Restoration</a:t>
          </a:r>
        </a:p>
      </dgm:t>
    </dgm:pt>
    <dgm:pt modelId="{A5B2A35C-C869-4114-8DAC-D14E3CF3ABB3}" type="parTrans" cxnId="{6945923B-653A-463F-A56B-76ABC1801B63}">
      <dgm:prSet/>
      <dgm:spPr/>
      <dgm:t>
        <a:bodyPr/>
        <a:lstStyle/>
        <a:p>
          <a:endParaRPr lang="it-IT"/>
        </a:p>
      </dgm:t>
    </dgm:pt>
    <dgm:pt modelId="{33DA8E41-8A0F-4D2C-B61D-9C38812BE89B}" type="sibTrans" cxnId="{6945923B-653A-463F-A56B-76ABC1801B63}">
      <dgm:prSet/>
      <dgm:spPr/>
      <dgm:t>
        <a:bodyPr/>
        <a:lstStyle/>
        <a:p>
          <a:endParaRPr lang="it-IT"/>
        </a:p>
      </dgm:t>
    </dgm:pt>
    <dgm:pt modelId="{0391C066-5640-43BC-A2AC-FD522F7A3B06}">
      <dgm:prSet phldrT="[Testo]"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Hardy breeds</a:t>
          </a:r>
        </a:p>
      </dgm:t>
    </dgm:pt>
    <dgm:pt modelId="{4EDB04EE-D8D3-4610-94EA-CADACE2BF743}" type="parTrans" cxnId="{46CEDFB2-52B9-44F1-9C18-23E98F23E43A}">
      <dgm:prSet/>
      <dgm:spPr/>
      <dgm:t>
        <a:bodyPr/>
        <a:lstStyle/>
        <a:p>
          <a:endParaRPr lang="it-IT"/>
        </a:p>
      </dgm:t>
    </dgm:pt>
    <dgm:pt modelId="{5803EE7B-2CA3-4622-91C2-92A6DB0698D2}" type="sibTrans" cxnId="{46CEDFB2-52B9-44F1-9C18-23E98F23E43A}">
      <dgm:prSet/>
      <dgm:spPr/>
      <dgm:t>
        <a:bodyPr/>
        <a:lstStyle/>
        <a:p>
          <a:endParaRPr lang="it-IT"/>
        </a:p>
      </dgm:t>
    </dgm:pt>
    <dgm:pt modelId="{8C998C9C-D566-4103-B7D6-7495EBA44A7B}">
      <dgm:prSet phldrT="[Testo]"/>
      <dgm:spPr>
        <a:solidFill>
          <a:srgbClr val="003361">
            <a:alpha val="25098"/>
          </a:srgbClr>
        </a:solidFill>
        <a:ln w="28575">
          <a:solidFill>
            <a:srgbClr val="F39200"/>
          </a:solidFill>
        </a:ln>
      </dgm:spPr>
      <dgm:t>
        <a:bodyPr/>
        <a:lstStyle/>
        <a:p>
          <a:r>
            <a:rPr lang="en-GB" b="1" noProof="0" dirty="0">
              <a:solidFill>
                <a:srgbClr val="003361"/>
              </a:solidFill>
              <a:latin typeface="Trebuchet MS" panose="020B0603020202020204" pitchFamily="34" charset="0"/>
            </a:rPr>
            <a:t>Domestic donkey</a:t>
          </a:r>
          <a:endParaRPr lang="en-GB" b="1" noProof="0" dirty="0">
            <a:solidFill>
              <a:srgbClr val="003361"/>
            </a:solidFill>
          </a:endParaRPr>
        </a:p>
      </dgm:t>
    </dgm:pt>
    <dgm:pt modelId="{5C145B57-7A8C-40EC-9F33-3792786560D0}" type="parTrans" cxnId="{F633D98A-FF2F-4DF5-9AE9-83227320C51E}">
      <dgm:prSet/>
      <dgm:spPr/>
      <dgm:t>
        <a:bodyPr/>
        <a:lstStyle/>
        <a:p>
          <a:endParaRPr lang="it-IT"/>
        </a:p>
      </dgm:t>
    </dgm:pt>
    <dgm:pt modelId="{10719192-9688-4995-85D8-A2D106E4805A}" type="sibTrans" cxnId="{F633D98A-FF2F-4DF5-9AE9-83227320C51E}">
      <dgm:prSet/>
      <dgm:spPr/>
      <dgm:t>
        <a:bodyPr/>
        <a:lstStyle/>
        <a:p>
          <a:endParaRPr lang="it-IT"/>
        </a:p>
      </dgm:t>
    </dgm:pt>
    <dgm:pt modelId="{E3498F48-8C94-47AF-B17B-FA8097234245}">
      <dgm:prSet phldrT="[Testo]"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  <a:latin typeface="Trebuchet MS" panose="020B0603020202020204" pitchFamily="34" charset="0"/>
            </a:rPr>
            <a:t>Historical and biodiversity value</a:t>
          </a:r>
          <a:endParaRPr lang="en-GB" sz="2200" noProof="0" dirty="0">
            <a:solidFill>
              <a:srgbClr val="003361"/>
            </a:solidFill>
          </a:endParaRPr>
        </a:p>
      </dgm:t>
    </dgm:pt>
    <dgm:pt modelId="{1EEB7462-DA79-458E-8525-CA68BEEC2AAF}" type="parTrans" cxnId="{346BCF27-3D1E-470D-B6C8-C9D5B6B19764}">
      <dgm:prSet/>
      <dgm:spPr/>
      <dgm:t>
        <a:bodyPr/>
        <a:lstStyle/>
        <a:p>
          <a:endParaRPr lang="it-IT"/>
        </a:p>
      </dgm:t>
    </dgm:pt>
    <dgm:pt modelId="{4407962C-3AFA-49AE-8390-10C8AD904435}" type="sibTrans" cxnId="{346BCF27-3D1E-470D-B6C8-C9D5B6B19764}">
      <dgm:prSet/>
      <dgm:spPr/>
      <dgm:t>
        <a:bodyPr/>
        <a:lstStyle/>
        <a:p>
          <a:endParaRPr lang="it-IT"/>
        </a:p>
      </dgm:t>
    </dgm:pt>
    <dgm:pt modelId="{80FC687F-6878-4BD5-AE62-6954EEA8ED05}">
      <dgm:prSet phldrT="[Testo]"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Consumption of woody species</a:t>
          </a:r>
        </a:p>
      </dgm:t>
    </dgm:pt>
    <dgm:pt modelId="{0E2197B6-CF0D-420B-9CC5-DA23326C9878}" type="parTrans" cxnId="{8C969C63-99F5-4237-96AB-DAC2E7CCE09C}">
      <dgm:prSet/>
      <dgm:spPr/>
      <dgm:t>
        <a:bodyPr/>
        <a:lstStyle/>
        <a:p>
          <a:endParaRPr lang="it-IT"/>
        </a:p>
      </dgm:t>
    </dgm:pt>
    <dgm:pt modelId="{3EE45DD4-2466-40D7-A570-14F7E768AEEA}" type="sibTrans" cxnId="{8C969C63-99F5-4237-96AB-DAC2E7CCE09C}">
      <dgm:prSet/>
      <dgm:spPr/>
      <dgm:t>
        <a:bodyPr/>
        <a:lstStyle/>
        <a:p>
          <a:endParaRPr lang="it-IT"/>
        </a:p>
      </dgm:t>
    </dgm:pt>
    <dgm:pt modelId="{A385D9C5-A95B-4C8B-8E4E-80466B14907C}">
      <dgm:prSet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Woody tree and shrub species encroachment</a:t>
          </a:r>
        </a:p>
      </dgm:t>
    </dgm:pt>
    <dgm:pt modelId="{D1D16AA7-5B66-438B-BE49-FD17D19527FD}" type="parTrans" cxnId="{4F04B6FA-2692-49D6-BA5C-476199727C1B}">
      <dgm:prSet/>
      <dgm:spPr/>
      <dgm:t>
        <a:bodyPr/>
        <a:lstStyle/>
        <a:p>
          <a:endParaRPr lang="it-IT"/>
        </a:p>
      </dgm:t>
    </dgm:pt>
    <dgm:pt modelId="{EF9EE12A-D058-4D4D-A47A-EEDBBC1CA319}" type="sibTrans" cxnId="{4F04B6FA-2692-49D6-BA5C-476199727C1B}">
      <dgm:prSet/>
      <dgm:spPr/>
      <dgm:t>
        <a:bodyPr/>
        <a:lstStyle/>
        <a:p>
          <a:endParaRPr lang="it-IT"/>
        </a:p>
      </dgm:t>
    </dgm:pt>
    <dgm:pt modelId="{3CC298F4-0CAC-4687-9BAE-825ADC16D9BE}">
      <dgm:prSet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</a:rPr>
            <a:t>Loss of ecological services</a:t>
          </a:r>
        </a:p>
      </dgm:t>
    </dgm:pt>
    <dgm:pt modelId="{D466D2A1-3CB2-4046-962D-032159928DCA}" type="parTrans" cxnId="{F75A6FE6-3DAF-4ED5-8638-E2404EBA1381}">
      <dgm:prSet/>
      <dgm:spPr/>
      <dgm:t>
        <a:bodyPr/>
        <a:lstStyle/>
        <a:p>
          <a:endParaRPr lang="it-IT"/>
        </a:p>
      </dgm:t>
    </dgm:pt>
    <dgm:pt modelId="{F08D4102-568B-4761-8DDE-3B19CAEE2D52}" type="sibTrans" cxnId="{F75A6FE6-3DAF-4ED5-8638-E2404EBA1381}">
      <dgm:prSet/>
      <dgm:spPr/>
      <dgm:t>
        <a:bodyPr/>
        <a:lstStyle/>
        <a:p>
          <a:endParaRPr lang="it-IT"/>
        </a:p>
      </dgm:t>
    </dgm:pt>
    <dgm:pt modelId="{05DBBE47-BC51-4A54-85A8-23B64E0F2553}">
      <dgm:prSet custT="1"/>
      <dgm:spPr/>
      <dgm:t>
        <a:bodyPr/>
        <a:lstStyle/>
        <a:p>
          <a:r>
            <a:rPr lang="en-GB" sz="2200" noProof="0" dirty="0">
              <a:solidFill>
                <a:srgbClr val="003361"/>
              </a:solidFill>
              <a:latin typeface="Trebuchet MS" panose="020B0603020202020204" pitchFamily="34" charset="0"/>
            </a:rPr>
            <a:t>Progressive decline</a:t>
          </a:r>
        </a:p>
      </dgm:t>
    </dgm:pt>
    <dgm:pt modelId="{F2E8DCBE-0B8F-41CA-A8FD-4132310699F7}" type="parTrans" cxnId="{4F5920F5-B0DA-4501-AAE6-053C153C5C05}">
      <dgm:prSet/>
      <dgm:spPr/>
      <dgm:t>
        <a:bodyPr/>
        <a:lstStyle/>
        <a:p>
          <a:endParaRPr lang="it-IT"/>
        </a:p>
      </dgm:t>
    </dgm:pt>
    <dgm:pt modelId="{CDB51A93-6D78-4E7B-91BB-4CFAA5555521}" type="sibTrans" cxnId="{4F5920F5-B0DA-4501-AAE6-053C153C5C05}">
      <dgm:prSet/>
      <dgm:spPr/>
      <dgm:t>
        <a:bodyPr/>
        <a:lstStyle/>
        <a:p>
          <a:endParaRPr lang="it-IT"/>
        </a:p>
      </dgm:t>
    </dgm:pt>
    <dgm:pt modelId="{EF50D576-BCDB-46F0-8AEC-499BA0303E0D}" type="pres">
      <dgm:prSet presAssocID="{B40DFC7F-69DA-443B-9724-3B052DC45035}" presName="linear" presStyleCnt="0">
        <dgm:presLayoutVars>
          <dgm:animLvl val="lvl"/>
          <dgm:resizeHandles val="exact"/>
        </dgm:presLayoutVars>
      </dgm:prSet>
      <dgm:spPr/>
    </dgm:pt>
    <dgm:pt modelId="{9C95B088-952B-42DB-9EFF-3EA1CDD94C5A}" type="pres">
      <dgm:prSet presAssocID="{3EB82FCD-A36C-41B3-9CEB-18E6A2912B1D}" presName="parentText" presStyleLbl="node1" presStyleIdx="0" presStyleCnt="3" custScaleY="44755">
        <dgm:presLayoutVars>
          <dgm:chMax val="0"/>
          <dgm:bulletEnabled val="1"/>
        </dgm:presLayoutVars>
      </dgm:prSet>
      <dgm:spPr/>
    </dgm:pt>
    <dgm:pt modelId="{CB73478E-212C-478F-A4F2-26842FFB5FE3}" type="pres">
      <dgm:prSet presAssocID="{3EB82FCD-A36C-41B3-9CEB-18E6A2912B1D}" presName="childText" presStyleLbl="revTx" presStyleIdx="0" presStyleCnt="3">
        <dgm:presLayoutVars>
          <dgm:bulletEnabled val="1"/>
        </dgm:presLayoutVars>
      </dgm:prSet>
      <dgm:spPr/>
    </dgm:pt>
    <dgm:pt modelId="{C0E8E2E6-5065-405D-8417-EEE383304F89}" type="pres">
      <dgm:prSet presAssocID="{4747DF27-161D-4937-AA05-7D3113DDBD87}" presName="parentText" presStyleLbl="node1" presStyleIdx="1" presStyleCnt="3" custScaleY="44755" custLinFactNeighborX="-145" custLinFactNeighborY="20159">
        <dgm:presLayoutVars>
          <dgm:chMax val="0"/>
          <dgm:bulletEnabled val="1"/>
        </dgm:presLayoutVars>
      </dgm:prSet>
      <dgm:spPr/>
    </dgm:pt>
    <dgm:pt modelId="{AB8D33BA-890A-442F-88DF-C970306CEE6B}" type="pres">
      <dgm:prSet presAssocID="{4747DF27-161D-4937-AA05-7D3113DDBD87}" presName="childText" presStyleLbl="revTx" presStyleIdx="1" presStyleCnt="3" custLinFactNeighborX="-145" custLinFactNeighborY="13834">
        <dgm:presLayoutVars>
          <dgm:bulletEnabled val="1"/>
        </dgm:presLayoutVars>
      </dgm:prSet>
      <dgm:spPr/>
    </dgm:pt>
    <dgm:pt modelId="{D21FC07B-7510-4D73-98ED-4CF578963D85}" type="pres">
      <dgm:prSet presAssocID="{8C998C9C-D566-4103-B7D6-7495EBA44A7B}" presName="parentText" presStyleLbl="node1" presStyleIdx="2" presStyleCnt="3" custScaleY="44755" custLinFactNeighborX="-145" custLinFactNeighborY="21376">
        <dgm:presLayoutVars>
          <dgm:chMax val="0"/>
          <dgm:bulletEnabled val="1"/>
        </dgm:presLayoutVars>
      </dgm:prSet>
      <dgm:spPr/>
    </dgm:pt>
    <dgm:pt modelId="{D1F16CCB-C995-4781-8CAC-69A524CA6F6E}" type="pres">
      <dgm:prSet presAssocID="{8C998C9C-D566-4103-B7D6-7495EBA44A7B}" presName="childText" presStyleLbl="revTx" presStyleIdx="2" presStyleCnt="3" custLinFactNeighborX="286" custLinFactNeighborY="16811">
        <dgm:presLayoutVars>
          <dgm:bulletEnabled val="1"/>
        </dgm:presLayoutVars>
      </dgm:prSet>
      <dgm:spPr/>
    </dgm:pt>
  </dgm:ptLst>
  <dgm:cxnLst>
    <dgm:cxn modelId="{F033A306-73AC-43B1-B33A-F645CA1D2B4C}" type="presOf" srcId="{B40DFC7F-69DA-443B-9724-3B052DC45035}" destId="{EF50D576-BCDB-46F0-8AEC-499BA0303E0D}" srcOrd="0" destOrd="0" presId="urn:microsoft.com/office/officeart/2005/8/layout/vList2"/>
    <dgm:cxn modelId="{1960E308-FD9A-4505-BD5E-4EF29FA469D1}" srcId="{3EB82FCD-A36C-41B3-9CEB-18E6A2912B1D}" destId="{604F4336-F514-4ED0-A5C6-F44945963DA0}" srcOrd="0" destOrd="0" parTransId="{965B81F2-3F78-4794-8CA2-B74960C35749}" sibTransId="{E95C6CB1-964C-4B80-A1EF-5490A95463A9}"/>
    <dgm:cxn modelId="{690BD410-BE29-44EC-ABA5-4271B036F8E1}" type="presOf" srcId="{05DBBE47-BC51-4A54-85A8-23B64E0F2553}" destId="{D1F16CCB-C995-4781-8CAC-69A524CA6F6E}" srcOrd="0" destOrd="1" presId="urn:microsoft.com/office/officeart/2005/8/layout/vList2"/>
    <dgm:cxn modelId="{346BCF27-3D1E-470D-B6C8-C9D5B6B19764}" srcId="{8C998C9C-D566-4103-B7D6-7495EBA44A7B}" destId="{E3498F48-8C94-47AF-B17B-FA8097234245}" srcOrd="0" destOrd="0" parTransId="{1EEB7462-DA79-458E-8525-CA68BEEC2AAF}" sibTransId="{4407962C-3AFA-49AE-8390-10C8AD904435}"/>
    <dgm:cxn modelId="{6945923B-653A-463F-A56B-76ABC1801B63}" srcId="{B40DFC7F-69DA-443B-9724-3B052DC45035}" destId="{4747DF27-161D-4937-AA05-7D3113DDBD87}" srcOrd="1" destOrd="0" parTransId="{A5B2A35C-C869-4114-8DAC-D14E3CF3ABB3}" sibTransId="{33DA8E41-8A0F-4D2C-B61D-9C38812BE89B}"/>
    <dgm:cxn modelId="{94009763-BE42-4719-8503-B16E9D09EC97}" type="presOf" srcId="{3CC298F4-0CAC-4687-9BAE-825ADC16D9BE}" destId="{CB73478E-212C-478F-A4F2-26842FFB5FE3}" srcOrd="0" destOrd="2" presId="urn:microsoft.com/office/officeart/2005/8/layout/vList2"/>
    <dgm:cxn modelId="{8C969C63-99F5-4237-96AB-DAC2E7CCE09C}" srcId="{4747DF27-161D-4937-AA05-7D3113DDBD87}" destId="{80FC687F-6878-4BD5-AE62-6954EEA8ED05}" srcOrd="1" destOrd="0" parTransId="{0E2197B6-CF0D-420B-9CC5-DA23326C9878}" sibTransId="{3EE45DD4-2466-40D7-A570-14F7E768AEEA}"/>
    <dgm:cxn modelId="{A4FA3C52-A592-4030-9239-56BDF7AAC4FD}" type="presOf" srcId="{E3498F48-8C94-47AF-B17B-FA8097234245}" destId="{D1F16CCB-C995-4781-8CAC-69A524CA6F6E}" srcOrd="0" destOrd="0" presId="urn:microsoft.com/office/officeart/2005/8/layout/vList2"/>
    <dgm:cxn modelId="{176FF67D-F102-4B66-A9EE-FF0896FB568C}" type="presOf" srcId="{3EB82FCD-A36C-41B3-9CEB-18E6A2912B1D}" destId="{9C95B088-952B-42DB-9EFF-3EA1CDD94C5A}" srcOrd="0" destOrd="0" presId="urn:microsoft.com/office/officeart/2005/8/layout/vList2"/>
    <dgm:cxn modelId="{A43E7E89-78B8-415E-B51E-CD507763D2AD}" type="presOf" srcId="{80FC687F-6878-4BD5-AE62-6954EEA8ED05}" destId="{AB8D33BA-890A-442F-88DF-C970306CEE6B}" srcOrd="0" destOrd="1" presId="urn:microsoft.com/office/officeart/2005/8/layout/vList2"/>
    <dgm:cxn modelId="{F633D98A-FF2F-4DF5-9AE9-83227320C51E}" srcId="{B40DFC7F-69DA-443B-9724-3B052DC45035}" destId="{8C998C9C-D566-4103-B7D6-7495EBA44A7B}" srcOrd="2" destOrd="0" parTransId="{5C145B57-7A8C-40EC-9F33-3792786560D0}" sibTransId="{10719192-9688-4995-85D8-A2D106E4805A}"/>
    <dgm:cxn modelId="{22A4D89B-BD16-4785-B2CB-8EAEA33C9194}" srcId="{B40DFC7F-69DA-443B-9724-3B052DC45035}" destId="{3EB82FCD-A36C-41B3-9CEB-18E6A2912B1D}" srcOrd="0" destOrd="0" parTransId="{C44D378F-F7F7-4D3C-9105-DF30C5189E93}" sibTransId="{29CB66BF-3448-4128-A0C1-7DDAF8F31082}"/>
    <dgm:cxn modelId="{46CEDFB2-52B9-44F1-9C18-23E98F23E43A}" srcId="{4747DF27-161D-4937-AA05-7D3113DDBD87}" destId="{0391C066-5640-43BC-A2AC-FD522F7A3B06}" srcOrd="0" destOrd="0" parTransId="{4EDB04EE-D8D3-4610-94EA-CADACE2BF743}" sibTransId="{5803EE7B-2CA3-4622-91C2-92A6DB0698D2}"/>
    <dgm:cxn modelId="{439B8FB6-6A4D-4CA8-AEDE-B56C962275E5}" type="presOf" srcId="{4747DF27-161D-4937-AA05-7D3113DDBD87}" destId="{C0E8E2E6-5065-405D-8417-EEE383304F89}" srcOrd="0" destOrd="0" presId="urn:microsoft.com/office/officeart/2005/8/layout/vList2"/>
    <dgm:cxn modelId="{E170ADDC-738D-41D7-BEE7-D4F1D5E2F39C}" type="presOf" srcId="{A385D9C5-A95B-4C8B-8E4E-80466B14907C}" destId="{CB73478E-212C-478F-A4F2-26842FFB5FE3}" srcOrd="0" destOrd="1" presId="urn:microsoft.com/office/officeart/2005/8/layout/vList2"/>
    <dgm:cxn modelId="{029963DF-690E-45F4-A600-A1E838CB98AD}" type="presOf" srcId="{8C998C9C-D566-4103-B7D6-7495EBA44A7B}" destId="{D21FC07B-7510-4D73-98ED-4CF578963D85}" srcOrd="0" destOrd="0" presId="urn:microsoft.com/office/officeart/2005/8/layout/vList2"/>
    <dgm:cxn modelId="{1A53E3E2-065C-4325-81DD-0BE472B40580}" type="presOf" srcId="{0391C066-5640-43BC-A2AC-FD522F7A3B06}" destId="{AB8D33BA-890A-442F-88DF-C970306CEE6B}" srcOrd="0" destOrd="0" presId="urn:microsoft.com/office/officeart/2005/8/layout/vList2"/>
    <dgm:cxn modelId="{F75A6FE6-3DAF-4ED5-8638-E2404EBA1381}" srcId="{3EB82FCD-A36C-41B3-9CEB-18E6A2912B1D}" destId="{3CC298F4-0CAC-4687-9BAE-825ADC16D9BE}" srcOrd="2" destOrd="0" parTransId="{D466D2A1-3CB2-4046-962D-032159928DCA}" sibTransId="{F08D4102-568B-4761-8DDE-3B19CAEE2D52}"/>
    <dgm:cxn modelId="{0957D8EB-A3AD-4015-9E2B-9A699BBB0FCA}" type="presOf" srcId="{604F4336-F514-4ED0-A5C6-F44945963DA0}" destId="{CB73478E-212C-478F-A4F2-26842FFB5FE3}" srcOrd="0" destOrd="0" presId="urn:microsoft.com/office/officeart/2005/8/layout/vList2"/>
    <dgm:cxn modelId="{4F5920F5-B0DA-4501-AAE6-053C153C5C05}" srcId="{8C998C9C-D566-4103-B7D6-7495EBA44A7B}" destId="{05DBBE47-BC51-4A54-85A8-23B64E0F2553}" srcOrd="1" destOrd="0" parTransId="{F2E8DCBE-0B8F-41CA-A8FD-4132310699F7}" sibTransId="{CDB51A93-6D78-4E7B-91BB-4CFAA5555521}"/>
    <dgm:cxn modelId="{4F04B6FA-2692-49D6-BA5C-476199727C1B}" srcId="{3EB82FCD-A36C-41B3-9CEB-18E6A2912B1D}" destId="{A385D9C5-A95B-4C8B-8E4E-80466B14907C}" srcOrd="1" destOrd="0" parTransId="{D1D16AA7-5B66-438B-BE49-FD17D19527FD}" sibTransId="{EF9EE12A-D058-4D4D-A47A-EEDBBC1CA319}"/>
    <dgm:cxn modelId="{1228B34F-99BA-445A-A1C2-37C5BDFAE16A}" type="presParOf" srcId="{EF50D576-BCDB-46F0-8AEC-499BA0303E0D}" destId="{9C95B088-952B-42DB-9EFF-3EA1CDD94C5A}" srcOrd="0" destOrd="0" presId="urn:microsoft.com/office/officeart/2005/8/layout/vList2"/>
    <dgm:cxn modelId="{2B9D4168-780F-42FF-88DC-41A942E5A4D1}" type="presParOf" srcId="{EF50D576-BCDB-46F0-8AEC-499BA0303E0D}" destId="{CB73478E-212C-478F-A4F2-26842FFB5FE3}" srcOrd="1" destOrd="0" presId="urn:microsoft.com/office/officeart/2005/8/layout/vList2"/>
    <dgm:cxn modelId="{93E95C1F-32C9-4482-9D3F-06BA5D9709D4}" type="presParOf" srcId="{EF50D576-BCDB-46F0-8AEC-499BA0303E0D}" destId="{C0E8E2E6-5065-405D-8417-EEE383304F89}" srcOrd="2" destOrd="0" presId="urn:microsoft.com/office/officeart/2005/8/layout/vList2"/>
    <dgm:cxn modelId="{08F4CC3F-C070-4A11-8194-DCBF9B3BDFB4}" type="presParOf" srcId="{EF50D576-BCDB-46F0-8AEC-499BA0303E0D}" destId="{AB8D33BA-890A-442F-88DF-C970306CEE6B}" srcOrd="3" destOrd="0" presId="urn:microsoft.com/office/officeart/2005/8/layout/vList2"/>
    <dgm:cxn modelId="{9AE4DF17-9626-4D44-8084-62FC940E3308}" type="presParOf" srcId="{EF50D576-BCDB-46F0-8AEC-499BA0303E0D}" destId="{D21FC07B-7510-4D73-98ED-4CF578963D85}" srcOrd="4" destOrd="0" presId="urn:microsoft.com/office/officeart/2005/8/layout/vList2"/>
    <dgm:cxn modelId="{DAA74A49-A223-4FA2-ACCD-F2047918BD72}" type="presParOf" srcId="{EF50D576-BCDB-46F0-8AEC-499BA0303E0D}" destId="{D1F16CCB-C995-4781-8CAC-69A524CA6F6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</a:t>
          </a: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B693E2D-7434-427A-9529-2A1B5494061B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802D11F5-5041-4EBA-8C81-9E196B603CDF}">
      <dgm:prSet phldrT="[Testo]"/>
      <dgm:spPr>
        <a:ln w="28575">
          <a:solidFill>
            <a:srgbClr val="F39200"/>
          </a:solidFill>
        </a:ln>
      </dgm:spPr>
      <dgm:t>
        <a:bodyPr/>
        <a:lstStyle/>
        <a:p>
          <a:r>
            <a:rPr lang="en-GB" b="1" noProof="0" dirty="0">
              <a:solidFill>
                <a:srgbClr val="003361"/>
              </a:solidFill>
              <a:latin typeface="Trebuchet MS" panose="020B0603020202020204" pitchFamily="34" charset="0"/>
            </a:rPr>
            <a:t>Objectives</a:t>
          </a:r>
        </a:p>
      </dgm:t>
    </dgm:pt>
    <dgm:pt modelId="{3DF3F22B-2971-47A6-88AC-05F00B45AFD8}" type="parTrans" cxnId="{7D8827A1-441D-487E-BF65-E706009EC82C}">
      <dgm:prSet/>
      <dgm:spPr/>
      <dgm:t>
        <a:bodyPr/>
        <a:lstStyle/>
        <a:p>
          <a:endParaRPr lang="it-IT"/>
        </a:p>
      </dgm:t>
    </dgm:pt>
    <dgm:pt modelId="{DB252A64-0828-49B1-94E1-9EA9292B9C78}" type="sibTrans" cxnId="{7D8827A1-441D-487E-BF65-E706009EC82C}">
      <dgm:prSet/>
      <dgm:spPr/>
      <dgm:t>
        <a:bodyPr/>
        <a:lstStyle/>
        <a:p>
          <a:endParaRPr lang="it-IT"/>
        </a:p>
      </dgm:t>
    </dgm:pt>
    <dgm:pt modelId="{44D26F41-46F9-43A1-AD40-EB9B3407EEC6}">
      <dgm:prSet phldrT="[Testo]"/>
      <dgm:spPr>
        <a:ln w="28575">
          <a:solidFill>
            <a:srgbClr val="F39200"/>
          </a:solidFill>
        </a:ln>
      </dgm:spPr>
      <dgm:t>
        <a:bodyPr/>
        <a:lstStyle/>
        <a:p>
          <a:r>
            <a:rPr lang="en-GB" b="0" noProof="0" dirty="0">
              <a:solidFill>
                <a:srgbClr val="003361"/>
              </a:solidFill>
              <a:latin typeface="Trebuchet MS" panose="020B0603020202020204" pitchFamily="34" charset="0"/>
            </a:rPr>
            <a:t>Diet composition</a:t>
          </a:r>
        </a:p>
      </dgm:t>
    </dgm:pt>
    <dgm:pt modelId="{B64F82C4-68E7-4FA4-85E2-A89E895B2403}" type="parTrans" cxnId="{BE1D7E12-84E1-423A-9898-C5DF15F05B12}">
      <dgm:prSet/>
      <dgm:spPr>
        <a:ln w="28575">
          <a:solidFill>
            <a:srgbClr val="F39200"/>
          </a:solidFill>
        </a:ln>
      </dgm:spPr>
      <dgm:t>
        <a:bodyPr/>
        <a:lstStyle/>
        <a:p>
          <a:endParaRPr lang="it-IT"/>
        </a:p>
      </dgm:t>
    </dgm:pt>
    <dgm:pt modelId="{C476270A-A861-4976-A201-797BDA381BC4}" type="sibTrans" cxnId="{BE1D7E12-84E1-423A-9898-C5DF15F05B12}">
      <dgm:prSet/>
      <dgm:spPr/>
      <dgm:t>
        <a:bodyPr/>
        <a:lstStyle/>
        <a:p>
          <a:endParaRPr lang="it-IT"/>
        </a:p>
      </dgm:t>
    </dgm:pt>
    <dgm:pt modelId="{FBBB25E7-30EA-41B7-8BA0-5FF1F643B575}">
      <dgm:prSet phldrT="[Testo]"/>
      <dgm:spPr>
        <a:ln w="28575">
          <a:solidFill>
            <a:srgbClr val="F39200"/>
          </a:solidFill>
        </a:ln>
      </dgm:spPr>
      <dgm:t>
        <a:bodyPr/>
        <a:lstStyle/>
        <a:p>
          <a:r>
            <a:rPr lang="en-GB" noProof="0" dirty="0">
              <a:solidFill>
                <a:srgbClr val="003361"/>
              </a:solidFill>
              <a:latin typeface="Trebuchet MS" panose="020B0603020202020204" pitchFamily="34" charset="0"/>
            </a:rPr>
            <a:t>Abundance-consumption relationships </a:t>
          </a:r>
        </a:p>
      </dgm:t>
    </dgm:pt>
    <dgm:pt modelId="{8FC90913-9FA8-4F68-B29C-02AC4F58B406}" type="parTrans" cxnId="{A1DD1A3F-1D7D-49A4-861E-F7C020037D2D}">
      <dgm:prSet/>
      <dgm:spPr>
        <a:ln w="28575">
          <a:solidFill>
            <a:srgbClr val="F39200"/>
          </a:solidFill>
        </a:ln>
      </dgm:spPr>
      <dgm:t>
        <a:bodyPr/>
        <a:lstStyle/>
        <a:p>
          <a:endParaRPr lang="it-IT"/>
        </a:p>
      </dgm:t>
    </dgm:pt>
    <dgm:pt modelId="{D7825082-6D13-4278-95E7-D25A0D6663F6}" type="sibTrans" cxnId="{A1DD1A3F-1D7D-49A4-861E-F7C020037D2D}">
      <dgm:prSet/>
      <dgm:spPr/>
      <dgm:t>
        <a:bodyPr/>
        <a:lstStyle/>
        <a:p>
          <a:endParaRPr lang="it-IT"/>
        </a:p>
      </dgm:t>
    </dgm:pt>
    <dgm:pt modelId="{7B8E94ED-C8FB-49A6-BBE1-01878BE6D551}" type="pres">
      <dgm:prSet presAssocID="{7B693E2D-7434-427A-9529-2A1B549406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4625CB7-9B17-44D6-A9E6-A800608324C7}" type="pres">
      <dgm:prSet presAssocID="{802D11F5-5041-4EBA-8C81-9E196B603CDF}" presName="hierRoot1" presStyleCnt="0">
        <dgm:presLayoutVars>
          <dgm:hierBranch val="init"/>
        </dgm:presLayoutVars>
      </dgm:prSet>
      <dgm:spPr/>
    </dgm:pt>
    <dgm:pt modelId="{89272E47-2F86-48C0-AC7F-22638EA42478}" type="pres">
      <dgm:prSet presAssocID="{802D11F5-5041-4EBA-8C81-9E196B603CDF}" presName="rootComposite1" presStyleCnt="0"/>
      <dgm:spPr/>
    </dgm:pt>
    <dgm:pt modelId="{C42A2C4F-F20F-47E9-800D-557CB282C5BF}" type="pres">
      <dgm:prSet presAssocID="{802D11F5-5041-4EBA-8C81-9E196B603CDF}" presName="rootText1" presStyleLbl="node0" presStyleIdx="0" presStyleCnt="1" custScaleX="102595" custLinFactNeighborX="401" custLinFactNeighborY="-74368">
        <dgm:presLayoutVars>
          <dgm:chPref val="3"/>
        </dgm:presLayoutVars>
      </dgm:prSet>
      <dgm:spPr/>
    </dgm:pt>
    <dgm:pt modelId="{6D09CD52-B7FA-4F0F-8B15-AD252AE5C9E4}" type="pres">
      <dgm:prSet presAssocID="{802D11F5-5041-4EBA-8C81-9E196B603CDF}" presName="rootConnector1" presStyleLbl="node1" presStyleIdx="0" presStyleCnt="0"/>
      <dgm:spPr/>
    </dgm:pt>
    <dgm:pt modelId="{FF5EADD4-8AA5-4927-A0B0-8BB304511F06}" type="pres">
      <dgm:prSet presAssocID="{802D11F5-5041-4EBA-8C81-9E196B603CDF}" presName="hierChild2" presStyleCnt="0"/>
      <dgm:spPr/>
    </dgm:pt>
    <dgm:pt modelId="{E66CAECF-F194-4F32-80B7-273C4E100D15}" type="pres">
      <dgm:prSet presAssocID="{B64F82C4-68E7-4FA4-85E2-A89E895B2403}" presName="Name37" presStyleLbl="parChTrans1D2" presStyleIdx="0" presStyleCnt="2"/>
      <dgm:spPr/>
    </dgm:pt>
    <dgm:pt modelId="{C59AD6DC-9F29-4944-A7A9-1577200DB6B0}" type="pres">
      <dgm:prSet presAssocID="{44D26F41-46F9-43A1-AD40-EB9B3407EEC6}" presName="hierRoot2" presStyleCnt="0">
        <dgm:presLayoutVars>
          <dgm:hierBranch val="init"/>
        </dgm:presLayoutVars>
      </dgm:prSet>
      <dgm:spPr/>
    </dgm:pt>
    <dgm:pt modelId="{39A3E472-30EA-4173-AAA8-8E2B158E0727}" type="pres">
      <dgm:prSet presAssocID="{44D26F41-46F9-43A1-AD40-EB9B3407EEC6}" presName="rootComposite" presStyleCnt="0"/>
      <dgm:spPr/>
    </dgm:pt>
    <dgm:pt modelId="{6A21B87D-54EA-416A-BEAC-0A20E8FA30B0}" type="pres">
      <dgm:prSet presAssocID="{44D26F41-46F9-43A1-AD40-EB9B3407EEC6}" presName="rootText" presStyleLbl="node2" presStyleIdx="0" presStyleCnt="2" custScaleX="136793">
        <dgm:presLayoutVars>
          <dgm:chPref val="3"/>
        </dgm:presLayoutVars>
      </dgm:prSet>
      <dgm:spPr/>
    </dgm:pt>
    <dgm:pt modelId="{8EDC18ED-4607-4DDE-940C-4D1C4542F2AE}" type="pres">
      <dgm:prSet presAssocID="{44D26F41-46F9-43A1-AD40-EB9B3407EEC6}" presName="rootConnector" presStyleLbl="node2" presStyleIdx="0" presStyleCnt="2"/>
      <dgm:spPr/>
    </dgm:pt>
    <dgm:pt modelId="{944462BF-8DA4-4AB0-B13E-0F143068DB66}" type="pres">
      <dgm:prSet presAssocID="{44D26F41-46F9-43A1-AD40-EB9B3407EEC6}" presName="hierChild4" presStyleCnt="0"/>
      <dgm:spPr/>
    </dgm:pt>
    <dgm:pt modelId="{6EDDA2BD-3205-4435-86AD-FA264A0B71C5}" type="pres">
      <dgm:prSet presAssocID="{44D26F41-46F9-43A1-AD40-EB9B3407EEC6}" presName="hierChild5" presStyleCnt="0"/>
      <dgm:spPr/>
    </dgm:pt>
    <dgm:pt modelId="{76781ABA-8791-40AF-BC61-F34A772804AE}" type="pres">
      <dgm:prSet presAssocID="{8FC90913-9FA8-4F68-B29C-02AC4F58B406}" presName="Name37" presStyleLbl="parChTrans1D2" presStyleIdx="1" presStyleCnt="2"/>
      <dgm:spPr/>
    </dgm:pt>
    <dgm:pt modelId="{654C6FA0-C61D-404F-84E7-8800B39AFC35}" type="pres">
      <dgm:prSet presAssocID="{FBBB25E7-30EA-41B7-8BA0-5FF1F643B575}" presName="hierRoot2" presStyleCnt="0">
        <dgm:presLayoutVars>
          <dgm:hierBranch val="init"/>
        </dgm:presLayoutVars>
      </dgm:prSet>
      <dgm:spPr/>
    </dgm:pt>
    <dgm:pt modelId="{D01A5BB3-4C87-4181-8460-30F21A04D1B5}" type="pres">
      <dgm:prSet presAssocID="{FBBB25E7-30EA-41B7-8BA0-5FF1F643B575}" presName="rootComposite" presStyleCnt="0"/>
      <dgm:spPr/>
    </dgm:pt>
    <dgm:pt modelId="{67B8AB95-D9B8-42B2-865D-0249AC2BF555}" type="pres">
      <dgm:prSet presAssocID="{FBBB25E7-30EA-41B7-8BA0-5FF1F643B575}" presName="rootText" presStyleLbl="node2" presStyleIdx="1" presStyleCnt="2" custScaleX="136793">
        <dgm:presLayoutVars>
          <dgm:chPref val="3"/>
        </dgm:presLayoutVars>
      </dgm:prSet>
      <dgm:spPr/>
    </dgm:pt>
    <dgm:pt modelId="{3913F62A-2356-4C03-BBC2-F44B028F843F}" type="pres">
      <dgm:prSet presAssocID="{FBBB25E7-30EA-41B7-8BA0-5FF1F643B575}" presName="rootConnector" presStyleLbl="node2" presStyleIdx="1" presStyleCnt="2"/>
      <dgm:spPr/>
    </dgm:pt>
    <dgm:pt modelId="{B52B91E4-0B0D-42A3-837A-90CE5B3BE0BA}" type="pres">
      <dgm:prSet presAssocID="{FBBB25E7-30EA-41B7-8BA0-5FF1F643B575}" presName="hierChild4" presStyleCnt="0"/>
      <dgm:spPr/>
    </dgm:pt>
    <dgm:pt modelId="{CA2DDA25-5670-4D08-88FB-6D045C6A26BE}" type="pres">
      <dgm:prSet presAssocID="{FBBB25E7-30EA-41B7-8BA0-5FF1F643B575}" presName="hierChild5" presStyleCnt="0"/>
      <dgm:spPr/>
    </dgm:pt>
    <dgm:pt modelId="{9063E680-7199-4434-81A3-6F3D2C00850B}" type="pres">
      <dgm:prSet presAssocID="{802D11F5-5041-4EBA-8C81-9E196B603CDF}" presName="hierChild3" presStyleCnt="0"/>
      <dgm:spPr/>
    </dgm:pt>
  </dgm:ptLst>
  <dgm:cxnLst>
    <dgm:cxn modelId="{BB637B0E-C530-444E-A57A-A072625C419A}" type="presOf" srcId="{44D26F41-46F9-43A1-AD40-EB9B3407EEC6}" destId="{8EDC18ED-4607-4DDE-940C-4D1C4542F2AE}" srcOrd="1" destOrd="0" presId="urn:microsoft.com/office/officeart/2005/8/layout/orgChart1"/>
    <dgm:cxn modelId="{BE1D7E12-84E1-423A-9898-C5DF15F05B12}" srcId="{802D11F5-5041-4EBA-8C81-9E196B603CDF}" destId="{44D26F41-46F9-43A1-AD40-EB9B3407EEC6}" srcOrd="0" destOrd="0" parTransId="{B64F82C4-68E7-4FA4-85E2-A89E895B2403}" sibTransId="{C476270A-A861-4976-A201-797BDA381BC4}"/>
    <dgm:cxn modelId="{F7AD7624-75AB-401E-801B-E49B778FD05E}" type="presOf" srcId="{7B693E2D-7434-427A-9529-2A1B5494061B}" destId="{7B8E94ED-C8FB-49A6-BBE1-01878BE6D551}" srcOrd="0" destOrd="0" presId="urn:microsoft.com/office/officeart/2005/8/layout/orgChart1"/>
    <dgm:cxn modelId="{A1DD1A3F-1D7D-49A4-861E-F7C020037D2D}" srcId="{802D11F5-5041-4EBA-8C81-9E196B603CDF}" destId="{FBBB25E7-30EA-41B7-8BA0-5FF1F643B575}" srcOrd="1" destOrd="0" parTransId="{8FC90913-9FA8-4F68-B29C-02AC4F58B406}" sibTransId="{D7825082-6D13-4278-95E7-D25A0D6663F6}"/>
    <dgm:cxn modelId="{908A116E-A28E-4F2C-9508-EB2DD07562D6}" type="presOf" srcId="{FBBB25E7-30EA-41B7-8BA0-5FF1F643B575}" destId="{67B8AB95-D9B8-42B2-865D-0249AC2BF555}" srcOrd="0" destOrd="0" presId="urn:microsoft.com/office/officeart/2005/8/layout/orgChart1"/>
    <dgm:cxn modelId="{34D7AE88-7D8D-4492-9D56-D0A0C985637C}" type="presOf" srcId="{802D11F5-5041-4EBA-8C81-9E196B603CDF}" destId="{C42A2C4F-F20F-47E9-800D-557CB282C5BF}" srcOrd="0" destOrd="0" presId="urn:microsoft.com/office/officeart/2005/8/layout/orgChart1"/>
    <dgm:cxn modelId="{F8F4808B-E630-4638-91F1-BBC78EF0A5AB}" type="presOf" srcId="{FBBB25E7-30EA-41B7-8BA0-5FF1F643B575}" destId="{3913F62A-2356-4C03-BBC2-F44B028F843F}" srcOrd="1" destOrd="0" presId="urn:microsoft.com/office/officeart/2005/8/layout/orgChart1"/>
    <dgm:cxn modelId="{1F39AEA0-CA96-416D-9841-5B04335F3F7A}" type="presOf" srcId="{44D26F41-46F9-43A1-AD40-EB9B3407EEC6}" destId="{6A21B87D-54EA-416A-BEAC-0A20E8FA30B0}" srcOrd="0" destOrd="0" presId="urn:microsoft.com/office/officeart/2005/8/layout/orgChart1"/>
    <dgm:cxn modelId="{7D8827A1-441D-487E-BF65-E706009EC82C}" srcId="{7B693E2D-7434-427A-9529-2A1B5494061B}" destId="{802D11F5-5041-4EBA-8C81-9E196B603CDF}" srcOrd="0" destOrd="0" parTransId="{3DF3F22B-2971-47A6-88AC-05F00B45AFD8}" sibTransId="{DB252A64-0828-49B1-94E1-9EA9292B9C78}"/>
    <dgm:cxn modelId="{9D6A03C9-E587-43FD-87AD-947B58A1FAC6}" type="presOf" srcId="{802D11F5-5041-4EBA-8C81-9E196B603CDF}" destId="{6D09CD52-B7FA-4F0F-8B15-AD252AE5C9E4}" srcOrd="1" destOrd="0" presId="urn:microsoft.com/office/officeart/2005/8/layout/orgChart1"/>
    <dgm:cxn modelId="{DC8147CD-FB3B-43A9-A1A1-088498BB30D6}" type="presOf" srcId="{8FC90913-9FA8-4F68-B29C-02AC4F58B406}" destId="{76781ABA-8791-40AF-BC61-F34A772804AE}" srcOrd="0" destOrd="0" presId="urn:microsoft.com/office/officeart/2005/8/layout/orgChart1"/>
    <dgm:cxn modelId="{B0C42FFE-6ED0-40B3-8BBF-AF810E5FD49C}" type="presOf" srcId="{B64F82C4-68E7-4FA4-85E2-A89E895B2403}" destId="{E66CAECF-F194-4F32-80B7-273C4E100D15}" srcOrd="0" destOrd="0" presId="urn:microsoft.com/office/officeart/2005/8/layout/orgChart1"/>
    <dgm:cxn modelId="{A2A5ED9E-024C-43AC-83AD-0DC7BB584742}" type="presParOf" srcId="{7B8E94ED-C8FB-49A6-BBE1-01878BE6D551}" destId="{E4625CB7-9B17-44D6-A9E6-A800608324C7}" srcOrd="0" destOrd="0" presId="urn:microsoft.com/office/officeart/2005/8/layout/orgChart1"/>
    <dgm:cxn modelId="{FE67E7B9-4C71-44C4-9E58-75B30FDBBCA4}" type="presParOf" srcId="{E4625CB7-9B17-44D6-A9E6-A800608324C7}" destId="{89272E47-2F86-48C0-AC7F-22638EA42478}" srcOrd="0" destOrd="0" presId="urn:microsoft.com/office/officeart/2005/8/layout/orgChart1"/>
    <dgm:cxn modelId="{653CFC75-FD2E-4ED9-A2C6-205EFAB40EB7}" type="presParOf" srcId="{89272E47-2F86-48C0-AC7F-22638EA42478}" destId="{C42A2C4F-F20F-47E9-800D-557CB282C5BF}" srcOrd="0" destOrd="0" presId="urn:microsoft.com/office/officeart/2005/8/layout/orgChart1"/>
    <dgm:cxn modelId="{0B06FE1A-A2F5-46DE-9760-6EB05AD28233}" type="presParOf" srcId="{89272E47-2F86-48C0-AC7F-22638EA42478}" destId="{6D09CD52-B7FA-4F0F-8B15-AD252AE5C9E4}" srcOrd="1" destOrd="0" presId="urn:microsoft.com/office/officeart/2005/8/layout/orgChart1"/>
    <dgm:cxn modelId="{11B39E07-B99B-4B5B-B758-F7A3B1341EE2}" type="presParOf" srcId="{E4625CB7-9B17-44D6-A9E6-A800608324C7}" destId="{FF5EADD4-8AA5-4927-A0B0-8BB304511F06}" srcOrd="1" destOrd="0" presId="urn:microsoft.com/office/officeart/2005/8/layout/orgChart1"/>
    <dgm:cxn modelId="{F54368A2-FBF8-4E3B-9262-267CBEB2C5F9}" type="presParOf" srcId="{FF5EADD4-8AA5-4927-A0B0-8BB304511F06}" destId="{E66CAECF-F194-4F32-80B7-273C4E100D15}" srcOrd="0" destOrd="0" presId="urn:microsoft.com/office/officeart/2005/8/layout/orgChart1"/>
    <dgm:cxn modelId="{AC31D106-18F8-4201-A78E-AC27AFC7957E}" type="presParOf" srcId="{FF5EADD4-8AA5-4927-A0B0-8BB304511F06}" destId="{C59AD6DC-9F29-4944-A7A9-1577200DB6B0}" srcOrd="1" destOrd="0" presId="urn:microsoft.com/office/officeart/2005/8/layout/orgChart1"/>
    <dgm:cxn modelId="{AA958BD5-A51A-40C2-B82A-07C11A5C480D}" type="presParOf" srcId="{C59AD6DC-9F29-4944-A7A9-1577200DB6B0}" destId="{39A3E472-30EA-4173-AAA8-8E2B158E0727}" srcOrd="0" destOrd="0" presId="urn:microsoft.com/office/officeart/2005/8/layout/orgChart1"/>
    <dgm:cxn modelId="{62431774-92E6-4A56-9735-BACD6F8F417D}" type="presParOf" srcId="{39A3E472-30EA-4173-AAA8-8E2B158E0727}" destId="{6A21B87D-54EA-416A-BEAC-0A20E8FA30B0}" srcOrd="0" destOrd="0" presId="urn:microsoft.com/office/officeart/2005/8/layout/orgChart1"/>
    <dgm:cxn modelId="{8AD8819F-EB9B-4948-91DF-B5F86DD40FBC}" type="presParOf" srcId="{39A3E472-30EA-4173-AAA8-8E2B158E0727}" destId="{8EDC18ED-4607-4DDE-940C-4D1C4542F2AE}" srcOrd="1" destOrd="0" presId="urn:microsoft.com/office/officeart/2005/8/layout/orgChart1"/>
    <dgm:cxn modelId="{814ED57A-76D6-47CF-A37E-5A7A9D49BE86}" type="presParOf" srcId="{C59AD6DC-9F29-4944-A7A9-1577200DB6B0}" destId="{944462BF-8DA4-4AB0-B13E-0F143068DB66}" srcOrd="1" destOrd="0" presId="urn:microsoft.com/office/officeart/2005/8/layout/orgChart1"/>
    <dgm:cxn modelId="{519C1E49-E94E-4347-BC3D-B950145469C5}" type="presParOf" srcId="{C59AD6DC-9F29-4944-A7A9-1577200DB6B0}" destId="{6EDDA2BD-3205-4435-86AD-FA264A0B71C5}" srcOrd="2" destOrd="0" presId="urn:microsoft.com/office/officeart/2005/8/layout/orgChart1"/>
    <dgm:cxn modelId="{B35EFA34-A46A-4643-B36E-30678CD2EA23}" type="presParOf" srcId="{FF5EADD4-8AA5-4927-A0B0-8BB304511F06}" destId="{76781ABA-8791-40AF-BC61-F34A772804AE}" srcOrd="2" destOrd="0" presId="urn:microsoft.com/office/officeart/2005/8/layout/orgChart1"/>
    <dgm:cxn modelId="{EA091932-F9E8-4B40-A55A-14C64643C015}" type="presParOf" srcId="{FF5EADD4-8AA5-4927-A0B0-8BB304511F06}" destId="{654C6FA0-C61D-404F-84E7-8800B39AFC35}" srcOrd="3" destOrd="0" presId="urn:microsoft.com/office/officeart/2005/8/layout/orgChart1"/>
    <dgm:cxn modelId="{D83E7520-4F39-4F8A-92D9-203A1435C578}" type="presParOf" srcId="{654C6FA0-C61D-404F-84E7-8800B39AFC35}" destId="{D01A5BB3-4C87-4181-8460-30F21A04D1B5}" srcOrd="0" destOrd="0" presId="urn:microsoft.com/office/officeart/2005/8/layout/orgChart1"/>
    <dgm:cxn modelId="{340A1B35-C8FC-40EF-9AE4-FBB9DE40B761}" type="presParOf" srcId="{D01A5BB3-4C87-4181-8460-30F21A04D1B5}" destId="{67B8AB95-D9B8-42B2-865D-0249AC2BF555}" srcOrd="0" destOrd="0" presId="urn:microsoft.com/office/officeart/2005/8/layout/orgChart1"/>
    <dgm:cxn modelId="{2BE67F09-DE3A-4318-BE5D-86B525B86C79}" type="presParOf" srcId="{D01A5BB3-4C87-4181-8460-30F21A04D1B5}" destId="{3913F62A-2356-4C03-BBC2-F44B028F843F}" srcOrd="1" destOrd="0" presId="urn:microsoft.com/office/officeart/2005/8/layout/orgChart1"/>
    <dgm:cxn modelId="{AD08B71A-8D19-46F3-AABD-6A6D55B7F825}" type="presParOf" srcId="{654C6FA0-C61D-404F-84E7-8800B39AFC35}" destId="{B52B91E4-0B0D-42A3-837A-90CE5B3BE0BA}" srcOrd="1" destOrd="0" presId="urn:microsoft.com/office/officeart/2005/8/layout/orgChart1"/>
    <dgm:cxn modelId="{72AA2BB9-6072-4605-9372-40729A2BB76D}" type="presParOf" srcId="{654C6FA0-C61D-404F-84E7-8800B39AFC35}" destId="{CA2DDA25-5670-4D08-88FB-6D045C6A26BE}" srcOrd="2" destOrd="0" presId="urn:microsoft.com/office/officeart/2005/8/layout/orgChart1"/>
    <dgm:cxn modelId="{B75B8204-AB8D-4E22-939B-3F09EFF17919}" type="presParOf" srcId="{E4625CB7-9B17-44D6-A9E6-A800608324C7}" destId="{9063E680-7199-4434-81A3-6F3D2C00850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</a:t>
          </a: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C61D635-2CBD-4E05-869D-9D5227D8E3E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199F805-AD61-48DC-811D-0585C9BC6BA8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gm:t>
    </dgm:pt>
    <dgm:pt modelId="{768C4751-83ED-4AD8-A5AD-D1A85A7E0110}" type="sib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9ED0C90-EC93-402F-98E6-87AE50C81369}" type="parTrans" cxnId="{C7B89F2E-7715-4BEB-BF76-CC7FAC0C392B}">
      <dgm:prSet/>
      <dgm:spPr/>
      <dgm:t>
        <a:bodyPr/>
        <a:lstStyle/>
        <a:p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728DC849-9120-47C7-B337-8479394824B4}">
      <dgm:prSet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gm:t>
    </dgm:pt>
    <dgm:pt modelId="{8A62706A-C9CB-4888-93AC-8DF72C026B49}" type="sib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C174B790-2FD6-484A-9E8E-E0C95C2BD031}" type="parTrans" cxnId="{9B27A6C4-D125-4637-8858-9601163A930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73656E8-9261-4F3C-A5B1-23AD8FC5E8FD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1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gm:t>
    </dgm:pt>
    <dgm:pt modelId="{D561D0B3-C64B-4D4E-B590-6DA2FA799987}" type="sib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A55B8AA2-6101-441D-B80F-833C0CDB02BC}" type="parTrans" cxnId="{0D330B9B-9DD0-4F2E-96AB-4331EBCE02A3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E17BA1AF-E679-497C-BA09-DC23D3E7281C}">
      <dgm:prSet phldrT="[Text]" custT="1"/>
      <dgm:spPr>
        <a:solidFill>
          <a:srgbClr val="FFFFFF"/>
        </a:solidFill>
        <a:ln w="28575">
          <a:solidFill>
            <a:srgbClr val="003361"/>
          </a:solidFill>
        </a:ln>
      </dgm:spPr>
      <dgm:t>
        <a:bodyPr/>
        <a:lstStyle/>
        <a:p>
          <a:pPr algn="l">
            <a:tabLst>
              <a:tab pos="266700" algn="l"/>
            </a:tabLst>
          </a:pPr>
          <a:r>
            <a:rPr lang="en-GB" sz="1000" b="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gm:t>
    </dgm:pt>
    <dgm:pt modelId="{65B25A25-E530-462A-A7FA-D71A46663DE2}" type="sib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5A3C4D61-A180-467F-847D-55777F24044D}" type="parTrans" cxnId="{8E37AD0F-951B-4A4E-A351-9B2BDDB99F19}">
      <dgm:prSet/>
      <dgm:spPr/>
      <dgm:t>
        <a:bodyPr/>
        <a:lstStyle/>
        <a:p>
          <a:pPr algn="ctr"/>
          <a:endParaRPr lang="de-CH" sz="1000" b="1">
            <a:solidFill>
              <a:srgbClr val="003361"/>
            </a:solidFill>
            <a:latin typeface="Trebuchet MS" panose="020B0603020202020204" pitchFamily="34" charset="0"/>
            <a:cs typeface="Arial" panose="020B0604020202020204" pitchFamily="34" charset="0"/>
          </a:endParaRPr>
        </a:p>
      </dgm:t>
    </dgm:pt>
    <dgm:pt modelId="{9202B909-009B-4873-ABC6-4BC5062D92E3}" type="pres">
      <dgm:prSet presAssocID="{2C61D635-2CBD-4E05-869D-9D5227D8E3E9}" presName="Name0" presStyleCnt="0">
        <dgm:presLayoutVars>
          <dgm:dir/>
          <dgm:resizeHandles val="exact"/>
        </dgm:presLayoutVars>
      </dgm:prSet>
      <dgm:spPr/>
    </dgm:pt>
    <dgm:pt modelId="{E9BB0120-D837-492C-8222-56429E4171FA}" type="pres">
      <dgm:prSet presAssocID="{E17BA1AF-E679-497C-BA09-DC23D3E7281C}" presName="parTxOnly" presStyleLbl="node1" presStyleIdx="0" presStyleCnt="4" custScaleX="57061" custScaleY="74955" custLinFactNeighborX="-2502">
        <dgm:presLayoutVars>
          <dgm:bulletEnabled val="1"/>
        </dgm:presLayoutVars>
      </dgm:prSet>
      <dgm:spPr/>
    </dgm:pt>
    <dgm:pt modelId="{46D54B61-B85D-439B-833C-0FB959450F57}" type="pres">
      <dgm:prSet presAssocID="{65B25A25-E530-462A-A7FA-D71A46663DE2}" presName="parSpace" presStyleCnt="0"/>
      <dgm:spPr/>
    </dgm:pt>
    <dgm:pt modelId="{879A748C-0A89-45CB-BCE6-D830C14A6B5B}" type="pres">
      <dgm:prSet presAssocID="{973656E8-9261-4F3C-A5B1-23AD8FC5E8FD}" presName="parTxOnly" presStyleLbl="node1" presStyleIdx="1" presStyleCnt="4" custScaleX="54550" custScaleY="86539">
        <dgm:presLayoutVars>
          <dgm:bulletEnabled val="1"/>
        </dgm:presLayoutVars>
      </dgm:prSet>
      <dgm:spPr/>
    </dgm:pt>
    <dgm:pt modelId="{8B850014-FC47-49CE-BFAB-45993443ACDD}" type="pres">
      <dgm:prSet presAssocID="{D561D0B3-C64B-4D4E-B590-6DA2FA799987}" presName="parSpace" presStyleCnt="0"/>
      <dgm:spPr/>
    </dgm:pt>
    <dgm:pt modelId="{AFB66BCF-72B4-4E0B-9E10-63714A8CE3F1}" type="pres">
      <dgm:prSet presAssocID="{728DC849-9120-47C7-B337-8479394824B4}" presName="parTxOnly" presStyleLbl="node1" presStyleIdx="2" presStyleCnt="4" custScaleX="59621">
        <dgm:presLayoutVars>
          <dgm:bulletEnabled val="1"/>
        </dgm:presLayoutVars>
      </dgm:prSet>
      <dgm:spPr/>
    </dgm:pt>
    <dgm:pt modelId="{DDA71C81-E4AF-41A3-9273-13882A2E39A6}" type="pres">
      <dgm:prSet presAssocID="{8A62706A-C9CB-4888-93AC-8DF72C026B49}" presName="parSpace" presStyleCnt="0"/>
      <dgm:spPr/>
    </dgm:pt>
    <dgm:pt modelId="{D99D8DA4-102F-4F34-A057-FE9F9EF70D4D}" type="pres">
      <dgm:prSet presAssocID="{8199F805-AD61-48DC-811D-0585C9BC6BA8}" presName="parTxOnly" presStyleLbl="node1" presStyleIdx="3" presStyleCnt="4" custScaleX="33481">
        <dgm:presLayoutVars>
          <dgm:bulletEnabled val="1"/>
        </dgm:presLayoutVars>
      </dgm:prSet>
      <dgm:spPr/>
    </dgm:pt>
  </dgm:ptLst>
  <dgm:cxnLst>
    <dgm:cxn modelId="{8E37AD0F-951B-4A4E-A351-9B2BDDB99F19}" srcId="{2C61D635-2CBD-4E05-869D-9D5227D8E3E9}" destId="{E17BA1AF-E679-497C-BA09-DC23D3E7281C}" srcOrd="0" destOrd="0" parTransId="{5A3C4D61-A180-467F-847D-55777F24044D}" sibTransId="{65B25A25-E530-462A-A7FA-D71A46663DE2}"/>
    <dgm:cxn modelId="{C7B89F2E-7715-4BEB-BF76-CC7FAC0C392B}" srcId="{2C61D635-2CBD-4E05-869D-9D5227D8E3E9}" destId="{8199F805-AD61-48DC-811D-0585C9BC6BA8}" srcOrd="3" destOrd="0" parTransId="{99ED0C90-EC93-402F-98E6-87AE50C81369}" sibTransId="{768C4751-83ED-4AD8-A5AD-D1A85A7E0110}"/>
    <dgm:cxn modelId="{0DA8D646-3EE8-416A-800E-F549EFEF206F}" type="presOf" srcId="{8199F805-AD61-48DC-811D-0585C9BC6BA8}" destId="{D99D8DA4-102F-4F34-A057-FE9F9EF70D4D}" srcOrd="0" destOrd="0" presId="urn:microsoft.com/office/officeart/2005/8/layout/hChevron3"/>
    <dgm:cxn modelId="{658CD870-4E0A-48F1-9C2D-D857C9AD80AB}" type="presOf" srcId="{2C61D635-2CBD-4E05-869D-9D5227D8E3E9}" destId="{9202B909-009B-4873-ABC6-4BC5062D92E3}" srcOrd="0" destOrd="0" presId="urn:microsoft.com/office/officeart/2005/8/layout/hChevron3"/>
    <dgm:cxn modelId="{6D2DA980-8BA8-4564-9956-AFE7F8F75B97}" type="presOf" srcId="{973656E8-9261-4F3C-A5B1-23AD8FC5E8FD}" destId="{879A748C-0A89-45CB-BCE6-D830C14A6B5B}" srcOrd="0" destOrd="0" presId="urn:microsoft.com/office/officeart/2005/8/layout/hChevron3"/>
    <dgm:cxn modelId="{0D330B9B-9DD0-4F2E-96AB-4331EBCE02A3}" srcId="{2C61D635-2CBD-4E05-869D-9D5227D8E3E9}" destId="{973656E8-9261-4F3C-A5B1-23AD8FC5E8FD}" srcOrd="1" destOrd="0" parTransId="{A55B8AA2-6101-441D-B80F-833C0CDB02BC}" sibTransId="{D561D0B3-C64B-4D4E-B590-6DA2FA799987}"/>
    <dgm:cxn modelId="{04F3389C-AD1A-4420-99FF-18D7AD448119}" type="presOf" srcId="{728DC849-9120-47C7-B337-8479394824B4}" destId="{AFB66BCF-72B4-4E0B-9E10-63714A8CE3F1}" srcOrd="0" destOrd="0" presId="urn:microsoft.com/office/officeart/2005/8/layout/hChevron3"/>
    <dgm:cxn modelId="{9B27A6C4-D125-4637-8858-9601163A9309}" srcId="{2C61D635-2CBD-4E05-869D-9D5227D8E3E9}" destId="{728DC849-9120-47C7-B337-8479394824B4}" srcOrd="2" destOrd="0" parTransId="{C174B790-2FD6-484A-9E8E-E0C95C2BD031}" sibTransId="{8A62706A-C9CB-4888-93AC-8DF72C026B49}"/>
    <dgm:cxn modelId="{BEEABED1-BFD4-46DC-9EB7-A64CB512B55F}" type="presOf" srcId="{E17BA1AF-E679-497C-BA09-DC23D3E7281C}" destId="{E9BB0120-D837-492C-8222-56429E4171FA}" srcOrd="0" destOrd="0" presId="urn:microsoft.com/office/officeart/2005/8/layout/hChevron3"/>
    <dgm:cxn modelId="{1155BA3D-0819-499E-ADAF-00C6F70B1FB7}" type="presParOf" srcId="{9202B909-009B-4873-ABC6-4BC5062D92E3}" destId="{E9BB0120-D837-492C-8222-56429E4171FA}" srcOrd="0" destOrd="0" presId="urn:microsoft.com/office/officeart/2005/8/layout/hChevron3"/>
    <dgm:cxn modelId="{C721EDA3-7EC6-41C1-8B82-511C2E1C43B8}" type="presParOf" srcId="{9202B909-009B-4873-ABC6-4BC5062D92E3}" destId="{46D54B61-B85D-439B-833C-0FB959450F57}" srcOrd="1" destOrd="0" presId="urn:microsoft.com/office/officeart/2005/8/layout/hChevron3"/>
    <dgm:cxn modelId="{2A9152FF-2049-48FC-A6B1-925DC9B9DFF9}" type="presParOf" srcId="{9202B909-009B-4873-ABC6-4BC5062D92E3}" destId="{879A748C-0A89-45CB-BCE6-D830C14A6B5B}" srcOrd="2" destOrd="0" presId="urn:microsoft.com/office/officeart/2005/8/layout/hChevron3"/>
    <dgm:cxn modelId="{93816D2B-316D-4887-AB5B-23C2E2AA589C}" type="presParOf" srcId="{9202B909-009B-4873-ABC6-4BC5062D92E3}" destId="{8B850014-FC47-49CE-BFAB-45993443ACDD}" srcOrd="3" destOrd="0" presId="urn:microsoft.com/office/officeart/2005/8/layout/hChevron3"/>
    <dgm:cxn modelId="{2746A78C-0927-4DAD-AC1C-C725BC41AB91}" type="presParOf" srcId="{9202B909-009B-4873-ABC6-4BC5062D92E3}" destId="{AFB66BCF-72B4-4E0B-9E10-63714A8CE3F1}" srcOrd="4" destOrd="0" presId="urn:microsoft.com/office/officeart/2005/8/layout/hChevron3"/>
    <dgm:cxn modelId="{08EB65B5-A0CF-43E7-BF30-939ED956AA98}" type="presParOf" srcId="{9202B909-009B-4873-ABC6-4BC5062D92E3}" destId="{DDA71C81-E4AF-41A3-9273-13882A2E39A6}" srcOrd="5" destOrd="0" presId="urn:microsoft.com/office/officeart/2005/8/layout/hChevron3"/>
    <dgm:cxn modelId="{5C4EEB1C-C1C7-4290-9CFF-7C3222D264BD}" type="presParOf" srcId="{9202B909-009B-4873-ABC6-4BC5062D92E3}" destId="{D99D8DA4-102F-4F34-A057-FE9F9EF70D4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95B088-952B-42DB-9EFF-3EA1CDD94C5A}">
      <dsp:nvSpPr>
        <dsp:cNvPr id="0" name=""/>
        <dsp:cNvSpPr/>
      </dsp:nvSpPr>
      <dsp:spPr>
        <a:xfrm>
          <a:off x="0" y="189480"/>
          <a:ext cx="7040880" cy="670250"/>
        </a:xfrm>
        <a:prstGeom prst="roundRect">
          <a:avLst/>
        </a:prstGeom>
        <a:solidFill>
          <a:srgbClr val="003361">
            <a:alpha val="25098"/>
          </a:srgb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Actuality</a:t>
          </a:r>
        </a:p>
      </dsp:txBody>
      <dsp:txXfrm>
        <a:off x="32719" y="222199"/>
        <a:ext cx="6975442" cy="604812"/>
      </dsp:txXfrm>
    </dsp:sp>
    <dsp:sp modelId="{CB73478E-212C-478F-A4F2-26842FFB5FE3}">
      <dsp:nvSpPr>
        <dsp:cNvPr id="0" name=""/>
        <dsp:cNvSpPr/>
      </dsp:nvSpPr>
      <dsp:spPr>
        <a:xfrm>
          <a:off x="0" y="859730"/>
          <a:ext cx="7040880" cy="1126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548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Decline since the 1950s following the economic boom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Woody tree and shrub species encroachment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Loss of ecological services</a:t>
          </a:r>
        </a:p>
      </dsp:txBody>
      <dsp:txXfrm>
        <a:off x="0" y="859730"/>
        <a:ext cx="7040880" cy="11260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B529C9-F10F-4AD2-B444-9805EAD14A9A}">
      <dsp:nvSpPr>
        <dsp:cNvPr id="0" name=""/>
        <dsp:cNvSpPr/>
      </dsp:nvSpPr>
      <dsp:spPr>
        <a:xfrm rot="5400000">
          <a:off x="6545651" y="-3661663"/>
          <a:ext cx="1473621" cy="9170935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99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 </a:t>
          </a:r>
          <a:r>
            <a:rPr lang="en-GB" sz="22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3 woody species: </a:t>
          </a:r>
          <a:r>
            <a:rPr lang="en-GB" sz="200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Rubus ideas, Salix caprea, Sorbus aria</a:t>
          </a:r>
          <a:endParaRPr lang="en-GB" sz="2400" i="1" kern="1200" noProof="0" dirty="0">
            <a:solidFill>
              <a:srgbClr val="003361"/>
            </a:solidFill>
            <a:latin typeface="Trebuchet MS" panose="020B0603020202020204" pitchFamily="34" charset="0"/>
          </a:endParaRPr>
        </a:p>
      </dsp:txBody>
      <dsp:txXfrm rot="-5400000">
        <a:off x="2696994" y="258930"/>
        <a:ext cx="9098999" cy="1329749"/>
      </dsp:txXfrm>
    </dsp:sp>
    <dsp:sp modelId="{59AF61AC-CED0-422F-9691-EEE094D9D4A5}">
      <dsp:nvSpPr>
        <dsp:cNvPr id="0" name=""/>
        <dsp:cNvSpPr/>
      </dsp:nvSpPr>
      <dsp:spPr>
        <a:xfrm>
          <a:off x="1366" y="2790"/>
          <a:ext cx="2695628" cy="1842027"/>
        </a:xfrm>
        <a:prstGeom prst="roundRect">
          <a:avLst/>
        </a:prstGeom>
        <a:blipFill rotWithShape="0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8575" cap="flat" cmpd="sng" algn="ctr">
          <a:solidFill>
            <a:srgbClr val="0099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noProof="0" dirty="0">
              <a:ln w="12700">
                <a:solidFill>
                  <a:schemeClr val="tx1"/>
                </a:solidFill>
              </a:ln>
              <a:solidFill>
                <a:srgbClr val="009900"/>
              </a:solidFill>
              <a:latin typeface="Trebuchet MS" panose="020B0603020202020204" pitchFamily="34" charset="0"/>
            </a:rPr>
            <a:t>PREFERRED SPECIES</a:t>
          </a:r>
        </a:p>
      </dsp:txBody>
      <dsp:txXfrm>
        <a:off x="91286" y="92710"/>
        <a:ext cx="2515788" cy="1662187"/>
      </dsp:txXfrm>
    </dsp:sp>
    <dsp:sp modelId="{53485E29-165C-4B4C-9D31-750ACC50F1B9}">
      <dsp:nvSpPr>
        <dsp:cNvPr id="0" name=""/>
        <dsp:cNvSpPr/>
      </dsp:nvSpPr>
      <dsp:spPr>
        <a:xfrm rot="5400000">
          <a:off x="6545651" y="-1727534"/>
          <a:ext cx="1473621" cy="9170935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4 woody species: </a:t>
          </a:r>
          <a:r>
            <a:rPr lang="en-GB" sz="20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e.g. </a:t>
          </a:r>
          <a:r>
            <a:rPr lang="en-GB" sz="200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Alnus viridis, Cytisus scoparius, Rosa </a:t>
          </a:r>
          <a:r>
            <a:rPr lang="en-GB" sz="2000" i="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spp.</a:t>
          </a:r>
          <a:endParaRPr lang="en-GB" sz="2400" i="0" kern="1200" noProof="0" dirty="0">
            <a:solidFill>
              <a:srgbClr val="003361"/>
            </a:solidFill>
            <a:latin typeface="Trebuchet MS" panose="020B060302020202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2 ferns: </a:t>
          </a:r>
          <a:r>
            <a:rPr lang="en-GB" sz="200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Athyrium filix-femina </a:t>
          </a:r>
          <a:r>
            <a:rPr lang="en-GB" sz="20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and </a:t>
          </a:r>
          <a:r>
            <a:rPr lang="en-GB" sz="200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Dryopteris filix-mass</a:t>
          </a:r>
          <a:endParaRPr lang="en-GB" sz="2400" i="0" kern="1200" noProof="0" dirty="0">
            <a:solidFill>
              <a:srgbClr val="003361"/>
            </a:solidFill>
            <a:latin typeface="Trebuchet MS" panose="020B060302020202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2 suffruticose:</a:t>
          </a:r>
          <a:r>
            <a:rPr lang="en-GB" sz="22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 </a:t>
          </a:r>
          <a:r>
            <a:rPr lang="en-GB" sz="200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Callina vulgaris </a:t>
          </a:r>
          <a:r>
            <a:rPr lang="en-GB" sz="2000" i="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and </a:t>
          </a:r>
          <a:r>
            <a:rPr lang="en-GB" sz="200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Vaccinium myrtillus</a:t>
          </a:r>
          <a:endParaRPr lang="en-GB" sz="2400" kern="1200" noProof="0" dirty="0">
            <a:solidFill>
              <a:srgbClr val="003361"/>
            </a:solidFill>
            <a:latin typeface="Trebuchet MS" panose="020B0603020202020204" pitchFamily="34" charset="0"/>
          </a:endParaRPr>
        </a:p>
      </dsp:txBody>
      <dsp:txXfrm rot="-5400000">
        <a:off x="2696994" y="2193059"/>
        <a:ext cx="9098999" cy="1329749"/>
      </dsp:txXfrm>
    </dsp:sp>
    <dsp:sp modelId="{E5964E04-1E54-49BC-ACD2-E77808986E2B}">
      <dsp:nvSpPr>
        <dsp:cNvPr id="0" name=""/>
        <dsp:cNvSpPr/>
      </dsp:nvSpPr>
      <dsp:spPr>
        <a:xfrm>
          <a:off x="1366" y="1936919"/>
          <a:ext cx="2695628" cy="1842027"/>
        </a:xfrm>
        <a:prstGeom prst="roundRect">
          <a:avLst/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noProof="0" dirty="0">
              <a:ln w="12700">
                <a:solidFill>
                  <a:schemeClr val="tx1"/>
                </a:solidFill>
              </a:ln>
              <a:solidFill>
                <a:srgbClr val="F39200"/>
              </a:solidFill>
              <a:latin typeface="Trebuchet MS" panose="020B0603020202020204" pitchFamily="34" charset="0"/>
            </a:rPr>
            <a:t>INDIFFERENT SPECIES</a:t>
          </a:r>
        </a:p>
      </dsp:txBody>
      <dsp:txXfrm>
        <a:off x="91286" y="2026839"/>
        <a:ext cx="2515788" cy="1662187"/>
      </dsp:txXfrm>
    </dsp:sp>
    <dsp:sp modelId="{ADD4CA09-EE08-474D-BBD2-D0A6155C52B0}">
      <dsp:nvSpPr>
        <dsp:cNvPr id="0" name=""/>
        <dsp:cNvSpPr/>
      </dsp:nvSpPr>
      <dsp:spPr>
        <a:xfrm rot="5400000">
          <a:off x="6545651" y="206593"/>
          <a:ext cx="1473621" cy="9170935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6 tall herbs:</a:t>
          </a:r>
          <a:r>
            <a:rPr lang="en-GB" sz="20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 e.g. </a:t>
          </a:r>
          <a:r>
            <a:rPr lang="en-GB" sz="200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Hypericum perforatum, Rumex obtusifolius</a:t>
          </a:r>
          <a:endParaRPr lang="en-GB" sz="2400" b="1" kern="1200" noProof="0" dirty="0">
            <a:solidFill>
              <a:srgbClr val="003361"/>
            </a:solidFill>
            <a:latin typeface="Trebuchet MS" panose="020B0603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3 woody species:</a:t>
          </a:r>
          <a:r>
            <a:rPr lang="en-GB" sz="20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 </a:t>
          </a:r>
          <a:r>
            <a:rPr lang="en-GB" sz="200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Betula pendula, Juniperus nana, Larix decidua</a:t>
          </a:r>
          <a:endParaRPr lang="en-GB" sz="2400" i="1" kern="1200" noProof="0" dirty="0">
            <a:solidFill>
              <a:srgbClr val="003361"/>
            </a:solidFill>
            <a:latin typeface="Trebuchet MS" panose="020B0603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1 suffruticose:</a:t>
          </a:r>
          <a:r>
            <a:rPr lang="en-GB" sz="20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 </a:t>
          </a:r>
          <a:r>
            <a:rPr lang="en-GB" sz="200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Genista germanica</a:t>
          </a:r>
          <a:endParaRPr lang="en-GB" sz="2400" kern="1200" noProof="0" dirty="0">
            <a:solidFill>
              <a:srgbClr val="003361"/>
            </a:solidFill>
            <a:latin typeface="Trebuchet MS" panose="020B0603020202020204" pitchFamily="34" charset="0"/>
          </a:endParaRPr>
        </a:p>
      </dsp:txBody>
      <dsp:txXfrm rot="-5400000">
        <a:off x="2696994" y="4127186"/>
        <a:ext cx="9098999" cy="1329749"/>
      </dsp:txXfrm>
    </dsp:sp>
    <dsp:sp modelId="{F171DB0B-48DF-4665-9E4D-C58256785D83}">
      <dsp:nvSpPr>
        <dsp:cNvPr id="0" name=""/>
        <dsp:cNvSpPr/>
      </dsp:nvSpPr>
      <dsp:spPr>
        <a:xfrm>
          <a:off x="1366" y="3871047"/>
          <a:ext cx="2695628" cy="1842027"/>
        </a:xfrm>
        <a:prstGeom prst="roundRect">
          <a:avLst/>
        </a:prstGeom>
        <a:blipFill rotWithShape="0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8575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noProof="0" dirty="0">
              <a:ln w="12700">
                <a:solidFill>
                  <a:schemeClr val="tx1"/>
                </a:solidFill>
              </a:ln>
              <a:solidFill>
                <a:srgbClr val="C00000"/>
              </a:solidFill>
              <a:latin typeface="Trebuchet MS" panose="020B0603020202020204" pitchFamily="34" charset="0"/>
            </a:rPr>
            <a:t>AVOIDED SPECIES</a:t>
          </a:r>
        </a:p>
      </dsp:txBody>
      <dsp:txXfrm>
        <a:off x="91286" y="3960967"/>
        <a:ext cx="2515788" cy="166218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98D53-D91F-4933-A143-ED34D8386815}">
      <dsp:nvSpPr>
        <dsp:cNvPr id="0" name=""/>
        <dsp:cNvSpPr/>
      </dsp:nvSpPr>
      <dsp:spPr>
        <a:xfrm>
          <a:off x="-6654417" y="-1018011"/>
          <a:ext cx="7923297" cy="7923297"/>
        </a:xfrm>
        <a:prstGeom prst="blockArc">
          <a:avLst>
            <a:gd name="adj1" fmla="val 18900000"/>
            <a:gd name="adj2" fmla="val 2700000"/>
            <a:gd name="adj3" fmla="val 273"/>
          </a:avLst>
        </a:prstGeom>
        <a:noFill/>
        <a:ln w="12700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CD260B-E655-4547-AB0D-19897CD1129B}">
      <dsp:nvSpPr>
        <dsp:cNvPr id="0" name=""/>
        <dsp:cNvSpPr/>
      </dsp:nvSpPr>
      <dsp:spPr>
        <a:xfrm>
          <a:off x="817153" y="588727"/>
          <a:ext cx="9743181" cy="1177455"/>
        </a:xfrm>
        <a:prstGeom prst="rect">
          <a:avLst/>
        </a:prstGeom>
        <a:solidFill>
          <a:srgbClr val="FFFFFF"/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934605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2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Preference for herbaceous species</a:t>
          </a:r>
        </a:p>
      </dsp:txBody>
      <dsp:txXfrm>
        <a:off x="817153" y="588727"/>
        <a:ext cx="9743181" cy="1177455"/>
      </dsp:txXfrm>
    </dsp:sp>
    <dsp:sp modelId="{AE6A910D-1C55-475E-8BF2-AC9C8B7F1274}">
      <dsp:nvSpPr>
        <dsp:cNvPr id="0" name=""/>
        <dsp:cNvSpPr/>
      </dsp:nvSpPr>
      <dsp:spPr>
        <a:xfrm>
          <a:off x="93004" y="433494"/>
          <a:ext cx="1471818" cy="1471818"/>
        </a:xfrm>
        <a:prstGeom prst="ellipse">
          <a:avLst/>
        </a:prstGeom>
        <a:solidFill>
          <a:srgbClr val="FFFFFF"/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547DEC9D-05D2-4F9E-8CFB-1CB9A7820478}">
      <dsp:nvSpPr>
        <dsp:cNvPr id="0" name=""/>
        <dsp:cNvSpPr/>
      </dsp:nvSpPr>
      <dsp:spPr>
        <a:xfrm>
          <a:off x="1245158" y="2354909"/>
          <a:ext cx="9315176" cy="1177455"/>
        </a:xfrm>
        <a:prstGeom prst="rect">
          <a:avLst/>
        </a:prstGeom>
        <a:solidFill>
          <a:srgbClr val="FFFFFF"/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934605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200" b="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Ability to adapt the diet in silvopastoral contexts by consuming woody species(e.g. </a:t>
          </a:r>
          <a:r>
            <a:rPr lang="en-GB" sz="2200" b="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A. viridis, Rubus ideaus or S. caprea</a:t>
          </a:r>
          <a:r>
            <a:rPr lang="en-GB" sz="2200" b="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) and ferns(e.g.</a:t>
          </a:r>
          <a:r>
            <a:rPr lang="en-GB" sz="2200" b="0" i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 A. filix-femina</a:t>
          </a:r>
          <a:r>
            <a:rPr lang="en-GB" sz="2200" b="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)</a:t>
          </a:r>
        </a:p>
      </dsp:txBody>
      <dsp:txXfrm>
        <a:off x="1245158" y="2354909"/>
        <a:ext cx="9315176" cy="1177455"/>
      </dsp:txXfrm>
    </dsp:sp>
    <dsp:sp modelId="{F73A468C-E5AA-46FF-873B-AE64A8A07BD2}">
      <dsp:nvSpPr>
        <dsp:cNvPr id="0" name=""/>
        <dsp:cNvSpPr/>
      </dsp:nvSpPr>
      <dsp:spPr>
        <a:xfrm>
          <a:off x="509249" y="2207728"/>
          <a:ext cx="1471818" cy="1471818"/>
        </a:xfrm>
        <a:prstGeom prst="ellipse">
          <a:avLst/>
        </a:prstGeom>
        <a:solidFill>
          <a:srgbClr val="FFFFFF"/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F78478B1-582D-45D8-BA12-709AC2B1CD0F}">
      <dsp:nvSpPr>
        <dsp:cNvPr id="0" name=""/>
        <dsp:cNvSpPr/>
      </dsp:nvSpPr>
      <dsp:spPr>
        <a:xfrm>
          <a:off x="817153" y="4121092"/>
          <a:ext cx="9743181" cy="1177455"/>
        </a:xfrm>
        <a:prstGeom prst="rect">
          <a:avLst/>
        </a:prstGeom>
        <a:solidFill>
          <a:srgbClr val="FFFFFF"/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934605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2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Mix-herds with: Domestic grazers (e.g. goats Boer or Cashmere); Non-selective sheep (e.g. Skudden); Rustic cattle (e.g. Highlands or Dexter)</a:t>
          </a:r>
        </a:p>
      </dsp:txBody>
      <dsp:txXfrm>
        <a:off x="817153" y="4121092"/>
        <a:ext cx="9743181" cy="1177455"/>
      </dsp:txXfrm>
    </dsp:sp>
    <dsp:sp modelId="{BC36A35C-6642-4A69-9E61-67BF366ED631}">
      <dsp:nvSpPr>
        <dsp:cNvPr id="0" name=""/>
        <dsp:cNvSpPr/>
      </dsp:nvSpPr>
      <dsp:spPr>
        <a:xfrm>
          <a:off x="101687" y="3935231"/>
          <a:ext cx="1471818" cy="1471818"/>
        </a:xfrm>
        <a:prstGeom prst="ellipse">
          <a:avLst/>
        </a:prstGeom>
        <a:solidFill>
          <a:srgbClr val="FFFFFF"/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</a:t>
          </a: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95B088-952B-42DB-9EFF-3EA1CDD94C5A}">
      <dsp:nvSpPr>
        <dsp:cNvPr id="0" name=""/>
        <dsp:cNvSpPr/>
      </dsp:nvSpPr>
      <dsp:spPr>
        <a:xfrm>
          <a:off x="0" y="205588"/>
          <a:ext cx="7040880" cy="691196"/>
        </a:xfrm>
        <a:prstGeom prst="roundRect">
          <a:avLst/>
        </a:prstGeom>
        <a:solidFill>
          <a:srgbClr val="003361">
            <a:alpha val="25098"/>
          </a:srgb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Actuality</a:t>
          </a:r>
        </a:p>
      </dsp:txBody>
      <dsp:txXfrm>
        <a:off x="33741" y="239329"/>
        <a:ext cx="6973398" cy="623714"/>
      </dsp:txXfrm>
    </dsp:sp>
    <dsp:sp modelId="{CB73478E-212C-478F-A4F2-26842FFB5FE3}">
      <dsp:nvSpPr>
        <dsp:cNvPr id="0" name=""/>
        <dsp:cNvSpPr/>
      </dsp:nvSpPr>
      <dsp:spPr>
        <a:xfrm>
          <a:off x="0" y="896784"/>
          <a:ext cx="7040880" cy="1126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548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Decline since the 1950s following the economic boom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Woody tree and shrub species encroachment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Loss of ecological services</a:t>
          </a:r>
        </a:p>
      </dsp:txBody>
      <dsp:txXfrm>
        <a:off x="0" y="896784"/>
        <a:ext cx="7040880" cy="1126080"/>
      </dsp:txXfrm>
    </dsp:sp>
    <dsp:sp modelId="{C0E8E2E6-5065-405D-8417-EEE383304F89}">
      <dsp:nvSpPr>
        <dsp:cNvPr id="0" name=""/>
        <dsp:cNvSpPr/>
      </dsp:nvSpPr>
      <dsp:spPr>
        <a:xfrm>
          <a:off x="0" y="2178099"/>
          <a:ext cx="7040880" cy="691196"/>
        </a:xfrm>
        <a:prstGeom prst="roundRect">
          <a:avLst/>
        </a:prstGeom>
        <a:solidFill>
          <a:srgbClr val="003361">
            <a:alpha val="25098"/>
          </a:srgb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i="0" kern="1200" noProof="0" dirty="0">
              <a:solidFill>
                <a:srgbClr val="003361"/>
              </a:solidFill>
            </a:rPr>
            <a:t>Restoration</a:t>
          </a:r>
        </a:p>
      </dsp:txBody>
      <dsp:txXfrm>
        <a:off x="33741" y="2211840"/>
        <a:ext cx="6973398" cy="623714"/>
      </dsp:txXfrm>
    </dsp:sp>
    <dsp:sp modelId="{AB8D33BA-890A-442F-88DF-C970306CEE6B}">
      <dsp:nvSpPr>
        <dsp:cNvPr id="0" name=""/>
        <dsp:cNvSpPr/>
      </dsp:nvSpPr>
      <dsp:spPr>
        <a:xfrm>
          <a:off x="0" y="2857350"/>
          <a:ext cx="7040880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548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Hardy breeds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Consumption of woody species</a:t>
          </a:r>
        </a:p>
      </dsp:txBody>
      <dsp:txXfrm>
        <a:off x="0" y="2857350"/>
        <a:ext cx="7040880" cy="10598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</a:t>
          </a: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95B088-952B-42DB-9EFF-3EA1CDD94C5A}">
      <dsp:nvSpPr>
        <dsp:cNvPr id="0" name=""/>
        <dsp:cNvSpPr/>
      </dsp:nvSpPr>
      <dsp:spPr>
        <a:xfrm>
          <a:off x="0" y="272230"/>
          <a:ext cx="7040880" cy="680396"/>
        </a:xfrm>
        <a:prstGeom prst="roundRect">
          <a:avLst/>
        </a:prstGeom>
        <a:solidFill>
          <a:srgbClr val="003361">
            <a:alpha val="25098"/>
          </a:srgb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Actuality</a:t>
          </a:r>
        </a:p>
      </dsp:txBody>
      <dsp:txXfrm>
        <a:off x="33214" y="305444"/>
        <a:ext cx="6974452" cy="613968"/>
      </dsp:txXfrm>
    </dsp:sp>
    <dsp:sp modelId="{CB73478E-212C-478F-A4F2-26842FFB5FE3}">
      <dsp:nvSpPr>
        <dsp:cNvPr id="0" name=""/>
        <dsp:cNvSpPr/>
      </dsp:nvSpPr>
      <dsp:spPr>
        <a:xfrm>
          <a:off x="0" y="952626"/>
          <a:ext cx="7040880" cy="114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548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Decline since the 1950s following the economic boom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Woody tree and shrub species encroachment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Loss of ecological services</a:t>
          </a:r>
        </a:p>
      </dsp:txBody>
      <dsp:txXfrm>
        <a:off x="0" y="952626"/>
        <a:ext cx="7040880" cy="1141087"/>
      </dsp:txXfrm>
    </dsp:sp>
    <dsp:sp modelId="{C0E8E2E6-5065-405D-8417-EEE383304F89}">
      <dsp:nvSpPr>
        <dsp:cNvPr id="0" name=""/>
        <dsp:cNvSpPr/>
      </dsp:nvSpPr>
      <dsp:spPr>
        <a:xfrm>
          <a:off x="0" y="2304028"/>
          <a:ext cx="7040880" cy="680396"/>
        </a:xfrm>
        <a:prstGeom prst="roundRect">
          <a:avLst/>
        </a:prstGeom>
        <a:solidFill>
          <a:srgbClr val="003361">
            <a:alpha val="25098"/>
          </a:srgb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i="0" kern="1200" noProof="0" dirty="0">
              <a:solidFill>
                <a:srgbClr val="003361"/>
              </a:solidFill>
            </a:rPr>
            <a:t>Restoration</a:t>
          </a:r>
        </a:p>
      </dsp:txBody>
      <dsp:txXfrm>
        <a:off x="33214" y="2337242"/>
        <a:ext cx="6974452" cy="613968"/>
      </dsp:txXfrm>
    </dsp:sp>
    <dsp:sp modelId="{AB8D33BA-890A-442F-88DF-C970306CEE6B}">
      <dsp:nvSpPr>
        <dsp:cNvPr id="0" name=""/>
        <dsp:cNvSpPr/>
      </dsp:nvSpPr>
      <dsp:spPr>
        <a:xfrm>
          <a:off x="0" y="2984424"/>
          <a:ext cx="7040880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548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Hardy breeds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</a:rPr>
            <a:t>Consumption of woody species</a:t>
          </a:r>
        </a:p>
      </dsp:txBody>
      <dsp:txXfrm>
        <a:off x="0" y="2984424"/>
        <a:ext cx="7040880" cy="1043280"/>
      </dsp:txXfrm>
    </dsp:sp>
    <dsp:sp modelId="{D21FC07B-7510-4D73-98ED-4CF578963D85}">
      <dsp:nvSpPr>
        <dsp:cNvPr id="0" name=""/>
        <dsp:cNvSpPr/>
      </dsp:nvSpPr>
      <dsp:spPr>
        <a:xfrm>
          <a:off x="0" y="4040401"/>
          <a:ext cx="7040880" cy="680396"/>
        </a:xfrm>
        <a:prstGeom prst="roundRect">
          <a:avLst/>
        </a:prstGeom>
        <a:solidFill>
          <a:srgbClr val="003361">
            <a:alpha val="25098"/>
          </a:srgb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Domestic donkey</a:t>
          </a:r>
          <a:endParaRPr lang="en-GB" sz="2800" b="1" kern="1200" noProof="0" dirty="0">
            <a:solidFill>
              <a:srgbClr val="003361"/>
            </a:solidFill>
          </a:endParaRPr>
        </a:p>
      </dsp:txBody>
      <dsp:txXfrm>
        <a:off x="33214" y="4073615"/>
        <a:ext cx="6974452" cy="613968"/>
      </dsp:txXfrm>
    </dsp:sp>
    <dsp:sp modelId="{D1F16CCB-C995-4781-8CAC-69A524CA6F6E}">
      <dsp:nvSpPr>
        <dsp:cNvPr id="0" name=""/>
        <dsp:cNvSpPr/>
      </dsp:nvSpPr>
      <dsp:spPr>
        <a:xfrm>
          <a:off x="0" y="4753359"/>
          <a:ext cx="7040880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548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Historical and biodiversity value</a:t>
          </a:r>
          <a:endParaRPr lang="en-GB" sz="2200" kern="1200" noProof="0" dirty="0">
            <a:solidFill>
              <a:srgbClr val="00336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Progressive decline</a:t>
          </a:r>
        </a:p>
      </dsp:txBody>
      <dsp:txXfrm>
        <a:off x="0" y="4753359"/>
        <a:ext cx="7040880" cy="10432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</a:t>
          </a: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781ABA-8791-40AF-BC61-F34A772804AE}">
      <dsp:nvSpPr>
        <dsp:cNvPr id="0" name=""/>
        <dsp:cNvSpPr/>
      </dsp:nvSpPr>
      <dsp:spPr>
        <a:xfrm>
          <a:off x="4753770" y="1286904"/>
          <a:ext cx="2020323" cy="542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978"/>
              </a:lnTo>
              <a:lnTo>
                <a:pt x="2020323" y="271978"/>
              </a:lnTo>
              <a:lnTo>
                <a:pt x="2020323" y="542228"/>
              </a:lnTo>
            </a:path>
          </a:pathLst>
        </a:custGeom>
        <a:noFill/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6CAECF-F194-4F32-80B7-273C4E100D15}">
      <dsp:nvSpPr>
        <dsp:cNvPr id="0" name=""/>
        <dsp:cNvSpPr/>
      </dsp:nvSpPr>
      <dsp:spPr>
        <a:xfrm>
          <a:off x="2712805" y="1286904"/>
          <a:ext cx="2040965" cy="542228"/>
        </a:xfrm>
        <a:custGeom>
          <a:avLst/>
          <a:gdLst/>
          <a:ahLst/>
          <a:cxnLst/>
          <a:rect l="0" t="0" r="0" b="0"/>
          <a:pathLst>
            <a:path>
              <a:moveTo>
                <a:pt x="2040965" y="0"/>
              </a:moveTo>
              <a:lnTo>
                <a:pt x="2040965" y="271978"/>
              </a:lnTo>
              <a:lnTo>
                <a:pt x="0" y="271978"/>
              </a:lnTo>
              <a:lnTo>
                <a:pt x="0" y="542228"/>
              </a:lnTo>
            </a:path>
          </a:pathLst>
        </a:custGeom>
        <a:noFill/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2A2C4F-F20F-47E9-800D-557CB282C5BF}">
      <dsp:nvSpPr>
        <dsp:cNvPr id="0" name=""/>
        <dsp:cNvSpPr/>
      </dsp:nvSpPr>
      <dsp:spPr>
        <a:xfrm>
          <a:off x="3433471" y="0"/>
          <a:ext cx="2640598" cy="1286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b="1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Objectives</a:t>
          </a:r>
        </a:p>
      </dsp:txBody>
      <dsp:txXfrm>
        <a:off x="3433471" y="0"/>
        <a:ext cx="2640598" cy="1286904"/>
      </dsp:txXfrm>
    </dsp:sp>
    <dsp:sp modelId="{6A21B87D-54EA-416A-BEAC-0A20E8FA30B0}">
      <dsp:nvSpPr>
        <dsp:cNvPr id="0" name=""/>
        <dsp:cNvSpPr/>
      </dsp:nvSpPr>
      <dsp:spPr>
        <a:xfrm>
          <a:off x="952410" y="1829132"/>
          <a:ext cx="3520789" cy="1286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b="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Diet composition</a:t>
          </a:r>
        </a:p>
      </dsp:txBody>
      <dsp:txXfrm>
        <a:off x="952410" y="1829132"/>
        <a:ext cx="3520789" cy="1286904"/>
      </dsp:txXfrm>
    </dsp:sp>
    <dsp:sp modelId="{67B8AB95-D9B8-42B2-865D-0249AC2BF555}">
      <dsp:nvSpPr>
        <dsp:cNvPr id="0" name=""/>
        <dsp:cNvSpPr/>
      </dsp:nvSpPr>
      <dsp:spPr>
        <a:xfrm>
          <a:off x="5013699" y="1829132"/>
          <a:ext cx="3520789" cy="12869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F39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noProof="0" dirty="0">
              <a:solidFill>
                <a:srgbClr val="003361"/>
              </a:solidFill>
              <a:latin typeface="Trebuchet MS" panose="020B0603020202020204" pitchFamily="34" charset="0"/>
            </a:rPr>
            <a:t>Abundance-consumption relationships </a:t>
          </a:r>
        </a:p>
      </dsp:txBody>
      <dsp:txXfrm>
        <a:off x="5013699" y="1829132"/>
        <a:ext cx="3520789" cy="128690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</a:t>
          </a: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B0120-D837-492C-8222-56429E4171FA}">
      <dsp:nvSpPr>
        <dsp:cNvPr id="0" name=""/>
        <dsp:cNvSpPr/>
      </dsp:nvSpPr>
      <dsp:spPr>
        <a:xfrm>
          <a:off x="0" y="0"/>
          <a:ext cx="4803234" cy="207999"/>
        </a:xfrm>
        <a:prstGeom prst="homePlate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			Introduction</a:t>
          </a:r>
        </a:p>
      </dsp:txBody>
      <dsp:txXfrm>
        <a:off x="0" y="0"/>
        <a:ext cx="4751234" cy="207999"/>
      </dsp:txXfrm>
    </dsp:sp>
    <dsp:sp modelId="{879A748C-0A89-45CB-BCE6-D830C14A6B5B}">
      <dsp:nvSpPr>
        <dsp:cNvPr id="0" name=""/>
        <dsp:cNvSpPr/>
      </dsp:nvSpPr>
      <dsp:spPr>
        <a:xfrm>
          <a:off x="3124924" y="0"/>
          <a:ext cx="4591865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1" kern="1200" noProof="0" dirty="0">
              <a:solidFill>
                <a:srgbClr val="F39200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		Materials &amp; Methods</a:t>
          </a:r>
        </a:p>
      </dsp:txBody>
      <dsp:txXfrm>
        <a:off x="3228924" y="0"/>
        <a:ext cx="4383866" cy="207999"/>
      </dsp:txXfrm>
    </dsp:sp>
    <dsp:sp modelId="{AFB66BCF-72B4-4E0B-9E10-63714A8CE3F1}">
      <dsp:nvSpPr>
        <dsp:cNvPr id="0" name=""/>
        <dsp:cNvSpPr/>
      </dsp:nvSpPr>
      <dsp:spPr>
        <a:xfrm>
          <a:off x="6033245" y="0"/>
          <a:ext cx="5018728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66700" algn="l"/>
            </a:tabLst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                     Results &amp; Discussions</a:t>
          </a:r>
        </a:p>
      </dsp:txBody>
      <dsp:txXfrm>
        <a:off x="6137245" y="0"/>
        <a:ext cx="4810729" cy="207999"/>
      </dsp:txXfrm>
    </dsp:sp>
    <dsp:sp modelId="{D99D8DA4-102F-4F34-A057-FE9F9EF70D4D}">
      <dsp:nvSpPr>
        <dsp:cNvPr id="0" name=""/>
        <dsp:cNvSpPr/>
      </dsp:nvSpPr>
      <dsp:spPr>
        <a:xfrm>
          <a:off x="9368430" y="0"/>
          <a:ext cx="2818336" cy="207999"/>
        </a:xfrm>
        <a:prstGeom prst="chevron">
          <a:avLst/>
        </a:prstGeom>
        <a:solidFill>
          <a:srgbClr val="FFFFFF"/>
        </a:solidFill>
        <a:ln w="28575" cap="flat" cmpd="sng" algn="ctr">
          <a:solidFill>
            <a:srgbClr val="0033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noProof="0" dirty="0">
              <a:solidFill>
                <a:srgbClr val="003361"/>
              </a:solidFill>
              <a:latin typeface="Trebuchet MS" panose="020B0603020202020204" pitchFamily="34" charset="0"/>
              <a:cs typeface="Arial" panose="020B0604020202020204" pitchFamily="34" charset="0"/>
            </a:rPr>
            <a:t>Conclusions</a:t>
          </a:r>
        </a:p>
      </dsp:txBody>
      <dsp:txXfrm>
        <a:off x="9472430" y="0"/>
        <a:ext cx="2610337" cy="207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F09FB-3C2C-43E6-8773-95ED947C8A18}" type="datetimeFigureOut">
              <a:rPr lang="de-AT" smtClean="0"/>
              <a:t>16.09.2025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D55DE-456B-4C7F-8E86-8C753CC0AAB9}" type="slidenum">
              <a:rPr lang="de-AT" smtClean="0"/>
              <a:t>‹N›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87984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2245668"/>
            <a:ext cx="9144000" cy="2127422"/>
          </a:xfrm>
        </p:spPr>
        <p:txBody>
          <a:bodyPr anchor="b"/>
          <a:lstStyle>
            <a:lvl1pPr algn="ctr">
              <a:defRPr sz="6000" baseline="0"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465165"/>
            <a:ext cx="9144000" cy="1072510"/>
          </a:xfrm>
        </p:spPr>
        <p:txBody>
          <a:bodyPr/>
          <a:lstStyle>
            <a:lvl1pPr marL="0" indent="0" algn="ctr">
              <a:buNone/>
              <a:defRPr sz="2400" baseline="0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Author</a:t>
            </a:r>
            <a:r>
              <a:rPr lang="de-DE" dirty="0"/>
              <a:t>, Co-</a:t>
            </a:r>
            <a:r>
              <a:rPr lang="de-DE" dirty="0" err="1"/>
              <a:t>Authors</a:t>
            </a:r>
            <a:r>
              <a:rPr lang="de-DE" dirty="0"/>
              <a:t>, </a:t>
            </a:r>
            <a:r>
              <a:rPr lang="de-DE" dirty="0" err="1"/>
              <a:t>Institutions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fld id="{417ACFBB-C0A3-4E9B-BB21-980C67C6D12C}" type="slidenum">
              <a:rPr lang="de-AT" smtClean="0"/>
              <a:pPr/>
              <a:t>‹N›</a:t>
            </a:fld>
            <a:r>
              <a:rPr lang="de-AT" dirty="0"/>
              <a:t> </a:t>
            </a:r>
          </a:p>
        </p:txBody>
      </p:sp>
      <p:sp>
        <p:nvSpPr>
          <p:cNvPr id="10" name="Fußzeilenplatzhalter 4"/>
          <p:cNvSpPr txBox="1">
            <a:spLocks/>
          </p:cNvSpPr>
          <p:nvPr userDrawn="1"/>
        </p:nvSpPr>
        <p:spPr>
          <a:xfrm>
            <a:off x="4038600" y="215524"/>
            <a:ext cx="4114800" cy="715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400" b="1" dirty="0">
                <a:solidFill>
                  <a:srgbClr val="003361"/>
                </a:solidFill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INTERNATIONAL MOUNTAIN CONFERENCE</a:t>
            </a:r>
            <a:br>
              <a:rPr lang="de-AT" dirty="0"/>
            </a:br>
            <a:r>
              <a:rPr lang="de-AT" sz="1050" dirty="0">
                <a:solidFill>
                  <a:srgbClr val="003361"/>
                </a:solidFill>
                <a:latin typeface="Trebuchet MS" panose="020B0603020202020204" pitchFamily="34" charset="0"/>
              </a:rPr>
              <a:t>SEPTEMBER</a:t>
            </a:r>
            <a:r>
              <a:rPr lang="de-AT" sz="1050" baseline="0" dirty="0">
                <a:solidFill>
                  <a:srgbClr val="003361"/>
                </a:solidFill>
                <a:latin typeface="Trebuchet MS" panose="020B0603020202020204" pitchFamily="34" charset="0"/>
              </a:rPr>
              <a:t> 14 – 18 2025</a:t>
            </a:r>
          </a:p>
          <a:p>
            <a:endParaRPr lang="de-AT" dirty="0"/>
          </a:p>
          <a:p>
            <a:r>
              <a:rPr lang="de-AT" sz="1050" b="1" dirty="0">
                <a:solidFill>
                  <a:srgbClr val="003361"/>
                </a:solidFill>
                <a:latin typeface="Trebuchet MS" panose="020B0603020202020204" pitchFamily="34" charset="0"/>
              </a:rPr>
              <a:t>&gt;&gt;</a:t>
            </a:r>
            <a:r>
              <a:rPr lang="de-AT" sz="1050" b="1" baseline="0" dirty="0">
                <a:solidFill>
                  <a:srgbClr val="003361"/>
                </a:solidFill>
                <a:latin typeface="Trebuchet MS" panose="020B0603020202020204" pitchFamily="34" charset="0"/>
              </a:rPr>
              <a:t> </a:t>
            </a:r>
            <a:r>
              <a:rPr lang="de-AT" sz="1050" b="1" baseline="0" dirty="0">
                <a:solidFill>
                  <a:srgbClr val="F39200"/>
                </a:solidFill>
                <a:latin typeface="Trebuchet MS" panose="020B0603020202020204" pitchFamily="34" charset="0"/>
              </a:rPr>
              <a:t>SYNTHESIZE</a:t>
            </a:r>
            <a:r>
              <a:rPr lang="de-AT" sz="1050" b="1" baseline="0" dirty="0">
                <a:solidFill>
                  <a:srgbClr val="003361"/>
                </a:solidFill>
                <a:latin typeface="Trebuchet MS" panose="020B0603020202020204" pitchFamily="34" charset="0"/>
              </a:rPr>
              <a:t> MOUNTAINS OF KNOWLEDGE &lt;&lt;</a:t>
            </a:r>
            <a:endParaRPr lang="de-AT" sz="1050" b="1" dirty="0">
              <a:solidFill>
                <a:srgbClr val="00336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4734373" y="666573"/>
            <a:ext cx="2828658" cy="0"/>
          </a:xfrm>
          <a:prstGeom prst="line">
            <a:avLst/>
          </a:prstGeom>
          <a:ln w="19050">
            <a:solidFill>
              <a:srgbClr val="F39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1524000" y="1349237"/>
            <a:ext cx="9144000" cy="753028"/>
          </a:xfrm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rgbClr val="003361"/>
                </a:solidFill>
                <a:latin typeface="Trebuchet MS" panose="020B0603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Session #ID# (e.g. FS 3.01, PS 3.01)</a:t>
            </a:r>
            <a:br>
              <a:rPr lang="de-DE" dirty="0"/>
            </a:br>
            <a:r>
              <a:rPr lang="de-DE" dirty="0"/>
              <a:t>#Title </a:t>
            </a:r>
            <a:r>
              <a:rPr lang="de-DE" dirty="0" err="1"/>
              <a:t>of</a:t>
            </a:r>
            <a:r>
              <a:rPr lang="de-DE" dirty="0"/>
              <a:t> Session#</a:t>
            </a:r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4734373" y="2177810"/>
            <a:ext cx="2828658" cy="0"/>
          </a:xfrm>
          <a:prstGeom prst="line">
            <a:avLst/>
          </a:prstGeom>
          <a:ln w="19050">
            <a:solidFill>
              <a:srgbClr val="F39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platzhalter 2"/>
          <p:cNvSpPr>
            <a:spLocks noGrp="1"/>
          </p:cNvSpPr>
          <p:nvPr>
            <p:ph type="body" idx="14" hasCustomPrompt="1"/>
          </p:nvPr>
        </p:nvSpPr>
        <p:spPr>
          <a:xfrm>
            <a:off x="1524000" y="5629749"/>
            <a:ext cx="9144000" cy="513251"/>
          </a:xfrm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rgbClr val="003361"/>
                </a:solidFill>
                <a:latin typeface="Trebuchet MS" panose="020B0603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&gt;&gt; Logos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Institutions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&lt;&lt;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4976567-B51A-A519-3F4D-515BE46372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42" y="233238"/>
            <a:ext cx="1538430" cy="53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70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de-AT" smtClean="0"/>
              <a:t>‹N›</a:t>
            </a:fld>
            <a:endParaRPr lang="de-AT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FB6A4BF7-E369-7029-4F11-8637864D5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300E334-69CC-A561-52BF-66384726AB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527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de-AT" smtClean="0"/>
              <a:t>‹N›</a:t>
            </a:fld>
            <a:endParaRPr lang="de-AT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EE2B4FC7-BCFF-A26F-69EE-0DB190B72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AA14F60-ADD4-9FFF-EFE0-A7E30CE2A9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251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  <a:lvl2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2pPr>
            <a:lvl3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3pPr>
            <a:lvl4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4pPr>
            <a:lvl5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fld id="{417ACFBB-C0A3-4E9B-BB21-980C67C6D12C}" type="slidenum">
              <a:rPr lang="de-AT" smtClean="0"/>
              <a:pPr/>
              <a:t>‹N›</a:t>
            </a:fld>
            <a:endParaRPr lang="de-AT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2018FE82-5934-8DBF-E0E6-871D0AA0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D7C6037-A202-1670-7469-87D8DCCEA8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698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361"/>
                </a:solidFill>
                <a:latin typeface="Trebuchet MS" panose="020B0603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fld id="{417ACFBB-C0A3-4E9B-BB21-980C67C6D12C}" type="slidenum">
              <a:rPr lang="de-AT" smtClean="0"/>
              <a:pPr/>
              <a:t>‹N›</a:t>
            </a:fld>
            <a:endParaRPr lang="de-AT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E4E11629-1B24-CE92-0338-0E5756BF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612BBC1-A759-F403-8F06-65B7292163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80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119499"/>
            <a:ext cx="5181600" cy="5057464"/>
          </a:xfrm>
        </p:spPr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  <a:lvl2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2pPr>
            <a:lvl3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3pPr>
            <a:lvl4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4pPr>
            <a:lvl5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119499"/>
            <a:ext cx="5181600" cy="5057464"/>
          </a:xfrm>
        </p:spPr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  <a:lvl2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2pPr>
            <a:lvl3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3pPr>
            <a:lvl4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4pPr>
            <a:lvl5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fld id="{417ACFBB-C0A3-4E9B-BB21-980C67C6D12C}" type="slidenum">
              <a:rPr lang="de-AT" smtClean="0"/>
              <a:pPr/>
              <a:t>‹N›</a:t>
            </a:fld>
            <a:endParaRPr lang="de-AT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01AB281E-6804-B170-20EC-4B7503DF5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94932BF-5735-0E39-FEA6-4E238B9AF9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4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63473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07441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1985965"/>
            <a:ext cx="5157787" cy="420369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07441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1985965"/>
            <a:ext cx="5183188" cy="420369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de-AT" smtClean="0"/>
              <a:t>‹N›</a:t>
            </a:fld>
            <a:endParaRPr lang="de-AT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EEE6D8DE-8E39-85B5-7AB8-25A343331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6AF9FAE-4C47-D299-2F4E-552804997F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70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de-AT" smtClean="0"/>
              <a:t>‹N›</a:t>
            </a:fld>
            <a:endParaRPr lang="de-AT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6CED1B1-BDEF-B9B5-1B63-34288BB1A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9720F7F-7CF7-D4F1-1DF0-20517E8656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3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de-AT" smtClean="0"/>
              <a:t>‹N›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35B31E48-1CC6-5FFD-0601-90C6244F7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A2B006C-E7DE-C81A-00CA-F1648B9CCC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414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de-AT" smtClean="0"/>
              <a:t>‹N›</a:t>
            </a:fld>
            <a:endParaRPr lang="de-AT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A7CB6268-13D2-0143-10B1-E3FC47D72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CF9CD5C-ADE7-707E-D701-7CF6A7EFB5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0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de-AT" smtClean="0"/>
              <a:t>‹N›</a:t>
            </a:fld>
            <a:endParaRPr lang="de-AT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F1BC94FC-F777-16DE-D28D-0C8EC6DB4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165DFB9-B002-519C-0F54-550B3E041E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69" y="6446417"/>
            <a:ext cx="550673" cy="1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89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32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102407"/>
            <a:ext cx="10515600" cy="5074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br>
              <a:rPr lang="de-DE" dirty="0"/>
            </a:br>
            <a:r>
              <a:rPr lang="de-DE" dirty="0"/>
              <a:t>Institution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#IMC25 | Innsbruck, Austria | Sep. 14 – 18 2025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003361"/>
                </a:solidFill>
                <a:latin typeface="Trebuchet MS" panose="020B0603020202020204" pitchFamily="34" charset="0"/>
              </a:defRPr>
            </a:lvl1pPr>
          </a:lstStyle>
          <a:p>
            <a:fld id="{417ACFBB-C0A3-4E9B-BB21-980C67C6D12C}" type="slidenum">
              <a:rPr lang="de-AT" smtClean="0"/>
              <a:pPr/>
              <a:t>‹N›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826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336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361"/>
          </a:solidFill>
          <a:latin typeface="Trebuchet MS" panose="020B06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36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36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36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36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diagramQuickStyle" Target="../diagrams/quickStyle16.xml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12" Type="http://schemas.openxmlformats.org/officeDocument/2006/relationships/diagramLayout" Target="../diagrams/layout16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diagramData" Target="../diagrams/data16.xml"/><Relationship Id="rId5" Type="http://schemas.openxmlformats.org/officeDocument/2006/relationships/image" Target="../media/image25.svg"/><Relationship Id="rId15" Type="http://schemas.microsoft.com/office/2007/relationships/diagramDrawing" Target="../diagrams/drawing16.xml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diagramColors" Target="../diagrams/colors1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13" Type="http://schemas.openxmlformats.org/officeDocument/2006/relationships/image" Target="../media/image40.png"/><Relationship Id="rId18" Type="http://schemas.openxmlformats.org/officeDocument/2006/relationships/diagramColors" Target="../diagrams/colors20.xml"/><Relationship Id="rId3" Type="http://schemas.openxmlformats.org/officeDocument/2006/relationships/diagramLayout" Target="../diagrams/layout19.xml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17" Type="http://schemas.openxmlformats.org/officeDocument/2006/relationships/diagramQuickStyle" Target="../diagrams/quickStyle20.xml"/><Relationship Id="rId2" Type="http://schemas.openxmlformats.org/officeDocument/2006/relationships/diagramData" Target="../diagrams/data19.xml"/><Relationship Id="rId16" Type="http://schemas.openxmlformats.org/officeDocument/2006/relationships/diagramLayout" Target="../diagrams/layout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openxmlformats.org/officeDocument/2006/relationships/image" Target="../media/image38.png"/><Relationship Id="rId5" Type="http://schemas.openxmlformats.org/officeDocument/2006/relationships/diagramColors" Target="../diagrams/colors19.xml"/><Relationship Id="rId15" Type="http://schemas.openxmlformats.org/officeDocument/2006/relationships/diagramData" Target="../diagrams/data20.xml"/><Relationship Id="rId10" Type="http://schemas.openxmlformats.org/officeDocument/2006/relationships/image" Target="../media/image37.svg"/><Relationship Id="rId19" Type="http://schemas.microsoft.com/office/2007/relationships/diagramDrawing" Target="../diagrams/drawing20.xml"/><Relationship Id="rId4" Type="http://schemas.openxmlformats.org/officeDocument/2006/relationships/diagramQuickStyle" Target="../diagrams/quickStyle19.xml"/><Relationship Id="rId9" Type="http://schemas.openxmlformats.org/officeDocument/2006/relationships/image" Target="../media/image36.png"/><Relationship Id="rId14" Type="http://schemas.openxmlformats.org/officeDocument/2006/relationships/image" Target="../media/image41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8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12" Type="http://schemas.microsoft.com/office/2007/relationships/diagramDrawing" Target="../diagrams/drawing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Colors" Target="../diagrams/colors4.xml"/><Relationship Id="rId5" Type="http://schemas.openxmlformats.org/officeDocument/2006/relationships/diagramColors" Target="../diagrams/colors3.xml"/><Relationship Id="rId10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3.xml"/><Relationship Id="rId9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10.jpe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9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diagramColors" Target="../diagrams/colors8.xml"/><Relationship Id="rId3" Type="http://schemas.openxmlformats.org/officeDocument/2006/relationships/diagramLayout" Target="../diagrams/layout7.xml"/><Relationship Id="rId7" Type="http://schemas.openxmlformats.org/officeDocument/2006/relationships/image" Target="../media/image12.jpeg"/><Relationship Id="rId12" Type="http://schemas.openxmlformats.org/officeDocument/2006/relationships/diagramQuickStyle" Target="../diagrams/quickStyl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diagramLayout" Target="../diagrams/layout8.xml"/><Relationship Id="rId5" Type="http://schemas.openxmlformats.org/officeDocument/2006/relationships/diagramColors" Target="../diagrams/colors7.xml"/><Relationship Id="rId10" Type="http://schemas.openxmlformats.org/officeDocument/2006/relationships/diagramData" Target="../diagrams/data8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14.jpeg"/><Relationship Id="rId14" Type="http://schemas.microsoft.com/office/2007/relationships/diagramDrawing" Target="../diagrams/drawing8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6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18.png"/><Relationship Id="rId7" Type="http://schemas.openxmlformats.org/officeDocument/2006/relationships/diagramQuickStyle" Target="../diagrams/quickStyle10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openxmlformats.org/officeDocument/2006/relationships/image" Target="../media/image19.svg"/><Relationship Id="rId9" Type="http://schemas.microsoft.com/office/2007/relationships/diagramDrawing" Target="../diagrams/drawin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BAB891-FD65-8A5B-4259-66BAFE0712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337" y="2245668"/>
            <a:ext cx="11530461" cy="2127422"/>
          </a:xfrm>
        </p:spPr>
        <p:txBody>
          <a:bodyPr>
            <a:normAutofit/>
          </a:bodyPr>
          <a:lstStyle/>
          <a:p>
            <a:r>
              <a:rPr lang="en-GB" sz="4400" noProof="0" dirty="0"/>
              <a:t>Do donkeys grazing in woody-encroached Alpine pastures behave as mixed-feeders?</a:t>
            </a:r>
            <a:br>
              <a:rPr lang="en-GB" sz="4400" noProof="0" dirty="0"/>
            </a:br>
            <a:r>
              <a:rPr lang="en-GB" sz="3600" noProof="0" dirty="0"/>
              <a:t>A case study from Gran Paradiso National Park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083A570-79B7-EBCE-46C2-CC49979CE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0337" y="4465165"/>
            <a:ext cx="11530461" cy="1072510"/>
          </a:xfrm>
        </p:spPr>
        <p:txBody>
          <a:bodyPr>
            <a:normAutofit fontScale="85000" lnSpcReduction="10000"/>
          </a:bodyPr>
          <a:lstStyle/>
          <a:p>
            <a:r>
              <a:rPr lang="en-GB" b="1" u="sng" noProof="0" dirty="0"/>
              <a:t>Volpe Jacopo</a:t>
            </a:r>
            <a:r>
              <a:rPr lang="en-GB" b="1" u="sng" baseline="30000" noProof="0" dirty="0"/>
              <a:t>1</a:t>
            </a:r>
            <a:r>
              <a:rPr lang="en-GB" noProof="0" dirty="0"/>
              <a:t>, Pittarello Marco</a:t>
            </a:r>
            <a:r>
              <a:rPr lang="en-GB" baseline="30000" noProof="0" dirty="0"/>
              <a:t>2</a:t>
            </a:r>
            <a:r>
              <a:rPr lang="en-GB" noProof="0" dirty="0"/>
              <a:t>, Nota Ginevra</a:t>
            </a:r>
            <a:r>
              <a:rPr lang="en-GB" baseline="30000" noProof="0" dirty="0"/>
              <a:t>1</a:t>
            </a:r>
            <a:r>
              <a:rPr lang="en-GB" noProof="0" dirty="0"/>
              <a:t>, Lonati Michele</a:t>
            </a:r>
            <a:r>
              <a:rPr lang="en-GB" baseline="30000" noProof="0" dirty="0"/>
              <a:t>1</a:t>
            </a:r>
            <a:r>
              <a:rPr lang="en-GB" noProof="0" dirty="0"/>
              <a:t>, and Lombardi Giampiero</a:t>
            </a:r>
            <a:r>
              <a:rPr lang="en-GB" baseline="30000" noProof="0" dirty="0"/>
              <a:t>1</a:t>
            </a:r>
            <a:endParaRPr lang="en-GB" noProof="0" dirty="0"/>
          </a:p>
          <a:p>
            <a:r>
              <a:rPr lang="en-GB" sz="1800" baseline="30000" noProof="0" dirty="0"/>
              <a:t>1</a:t>
            </a:r>
            <a:r>
              <a:rPr lang="en-GB" sz="1800" noProof="0" dirty="0"/>
              <a:t> Department of Agriculture, Forest and Food Sciences, University of Torino, Largo Paolo Braccini 2, 10095 Grugliasco, TO, Italy</a:t>
            </a:r>
          </a:p>
          <a:p>
            <a:r>
              <a:rPr lang="en-GB" sz="1800" baseline="30000" noProof="0" dirty="0"/>
              <a:t>2</a:t>
            </a:r>
            <a:r>
              <a:rPr lang="en-GB" sz="1800" noProof="0" dirty="0"/>
              <a:t> Department of Veterinary Sciences, University of Torino, Largo Paolo Braccini 2, 10095 Grugliasco, TO, Italy</a:t>
            </a:r>
          </a:p>
          <a:p>
            <a:endParaRPr lang="en-GB" noProof="0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330F0E2-1C75-8C10-A18B-94EC87E55455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noProof="0" dirty="0"/>
              <a:t>Session FS 3.203</a:t>
            </a:r>
          </a:p>
          <a:p>
            <a:r>
              <a:rPr lang="en-GB" noProof="0" dirty="0"/>
              <a:t>European Mountain Livestock Farming: Challenges and Solutions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9EC72ACC-1EA9-FE75-EC29-9D66DF48868C}"/>
              </a:ext>
            </a:extLst>
          </p:cNvPr>
          <p:cNvGrpSpPr>
            <a:grpSpLocks noChangeAspect="1"/>
          </p:cNvGrpSpPr>
          <p:nvPr/>
        </p:nvGrpSpPr>
        <p:grpSpPr>
          <a:xfrm>
            <a:off x="2004232" y="5537675"/>
            <a:ext cx="8183535" cy="1080000"/>
            <a:chOff x="1524000" y="5230861"/>
            <a:chExt cx="8126790" cy="1072511"/>
          </a:xfrm>
        </p:grpSpPr>
        <p:pic>
          <p:nvPicPr>
            <p:cNvPr id="8" name="Immagine 7" descr="Immagine che contiene cavallo, logo, emblema, Marchio&#10;&#10;Descrizione generata automaticamente">
              <a:extLst>
                <a:ext uri="{FF2B5EF4-FFF2-40B4-BE49-F238E27FC236}">
                  <a16:creationId xmlns:a16="http://schemas.microsoft.com/office/drawing/2014/main" id="{E4DA1BE5-FBDC-3585-5682-6D54CE84FB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6468" y="5230862"/>
              <a:ext cx="1071711" cy="1071711"/>
            </a:xfrm>
            <a:prstGeom prst="flowChartConnector">
              <a:avLst/>
            </a:prstGeom>
          </p:spPr>
        </p:pic>
        <p:pic>
          <p:nvPicPr>
            <p:cNvPr id="9" name="Immagine 8" descr="Immagine che contiene clipart, Elementi grafici, silhouette, illustrazione&#10;&#10;Descrizione generata automaticamente">
              <a:extLst>
                <a:ext uri="{FF2B5EF4-FFF2-40B4-BE49-F238E27FC236}">
                  <a16:creationId xmlns:a16="http://schemas.microsoft.com/office/drawing/2014/main" id="{44782ADC-FD4B-DB73-CE0D-BF60FE73F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9079" y="5230861"/>
              <a:ext cx="1071711" cy="1071711"/>
            </a:xfrm>
            <a:prstGeom prst="flowChartConnector">
              <a:avLst/>
            </a:prstGeom>
          </p:spPr>
        </p:pic>
        <p:pic>
          <p:nvPicPr>
            <p:cNvPr id="10" name="Immagine 9" descr="Immagine che contiene schermata, grafica, Elementi grafici, Policromia&#10;&#10;Descrizione generata automaticamente">
              <a:extLst>
                <a:ext uri="{FF2B5EF4-FFF2-40B4-BE49-F238E27FC236}">
                  <a16:creationId xmlns:a16="http://schemas.microsoft.com/office/drawing/2014/main" id="{660ED409-47F1-3759-5D42-C1222BC3C5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33857" y="5230863"/>
              <a:ext cx="1071710" cy="1071710"/>
            </a:xfrm>
            <a:prstGeom prst="rect">
              <a:avLst/>
            </a:prstGeom>
          </p:spPr>
        </p:pic>
        <p:pic>
          <p:nvPicPr>
            <p:cNvPr id="11" name="Google Shape;109;p1">
              <a:extLst>
                <a:ext uri="{FF2B5EF4-FFF2-40B4-BE49-F238E27FC236}">
                  <a16:creationId xmlns:a16="http://schemas.microsoft.com/office/drawing/2014/main" id="{6A936E7C-2209-87C0-9D09-13973DD1A3A4}"/>
                </a:ext>
              </a:extLst>
            </p:cNvPr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24000" y="5230862"/>
              <a:ext cx="2808956" cy="107251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540028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332B00-2A74-5809-3293-6E1365D7F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E868B05-9A44-AB96-6901-D4EC40C1C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4A0F842-1379-37AF-4F90-0AA1C478B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31FFF8F-2BF8-2E35-7840-FBBE7CEA3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pic>
        <p:nvPicPr>
          <p:cNvPr id="8" name="Immagine 7" descr="Immagine che contiene testo, line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5FB1DD70-C405-0BD5-9E64-ACED1E1C4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13" y="540524"/>
            <a:ext cx="10328374" cy="5802867"/>
          </a:xfrm>
          <a:prstGeom prst="rect">
            <a:avLst/>
          </a:prstGeom>
        </p:spPr>
      </p:pic>
      <p:sp>
        <p:nvSpPr>
          <p:cNvPr id="2" name="Ovale 1">
            <a:extLst>
              <a:ext uri="{FF2B5EF4-FFF2-40B4-BE49-F238E27FC236}">
                <a16:creationId xmlns:a16="http://schemas.microsoft.com/office/drawing/2014/main" id="{6FCAE633-2E3F-E821-3403-A501ABB65D8A}"/>
              </a:ext>
            </a:extLst>
          </p:cNvPr>
          <p:cNvSpPr/>
          <p:nvPr/>
        </p:nvSpPr>
        <p:spPr>
          <a:xfrm rot="19983353">
            <a:off x="2169289" y="3937990"/>
            <a:ext cx="4266034" cy="843175"/>
          </a:xfrm>
          <a:prstGeom prst="ellipse">
            <a:avLst/>
          </a:prstGeom>
          <a:solidFill>
            <a:srgbClr val="68CE0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aphicFrame>
        <p:nvGraphicFramePr>
          <p:cNvPr id="3" name="Diagramm 8">
            <a:extLst>
              <a:ext uri="{FF2B5EF4-FFF2-40B4-BE49-F238E27FC236}">
                <a16:creationId xmlns:a16="http://schemas.microsoft.com/office/drawing/2014/main" id="{4146EEB4-9FA9-8BA7-112A-64DE14A447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2289194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olo 1">
            <a:extLst>
              <a:ext uri="{FF2B5EF4-FFF2-40B4-BE49-F238E27FC236}">
                <a16:creationId xmlns:a16="http://schemas.microsoft.com/office/drawing/2014/main" id="{48E5EB20-F2DD-7F55-8BC2-B43EFF20B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8927"/>
            <a:ext cx="121920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Redundancy Analysis</a:t>
            </a:r>
          </a:p>
        </p:txBody>
      </p:sp>
    </p:spTree>
    <p:extLst>
      <p:ext uri="{BB962C8B-B14F-4D97-AF65-F5344CB8AC3E}">
        <p14:creationId xmlns:p14="http://schemas.microsoft.com/office/powerpoint/2010/main" val="1019351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B6591-F782-C4E6-BDC1-E100DAAA6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687C807-68D2-2DDB-E705-555AA2CDE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01B6C8-B4E5-2F5A-5C05-B1901CFA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CC82480-7735-2A6B-D2E8-14687B30E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pic>
        <p:nvPicPr>
          <p:cNvPr id="8" name="Immagine 7" descr="Immagine che contiene testo, line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AB4817B4-AB0B-05F5-77E9-557DE489D6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13" y="540524"/>
            <a:ext cx="10328374" cy="5802867"/>
          </a:xfrm>
          <a:prstGeom prst="rect">
            <a:avLst/>
          </a:prstGeom>
        </p:spPr>
      </p:pic>
      <p:sp>
        <p:nvSpPr>
          <p:cNvPr id="2" name="Ovale 1">
            <a:extLst>
              <a:ext uri="{FF2B5EF4-FFF2-40B4-BE49-F238E27FC236}">
                <a16:creationId xmlns:a16="http://schemas.microsoft.com/office/drawing/2014/main" id="{1C2152BA-4EDC-621C-A034-F08D6563ED20}"/>
              </a:ext>
            </a:extLst>
          </p:cNvPr>
          <p:cNvSpPr/>
          <p:nvPr/>
        </p:nvSpPr>
        <p:spPr>
          <a:xfrm rot="1494074">
            <a:off x="4576618" y="1053448"/>
            <a:ext cx="3048376" cy="2214356"/>
          </a:xfrm>
          <a:prstGeom prst="ellipse">
            <a:avLst/>
          </a:prstGeom>
          <a:solidFill>
            <a:srgbClr val="95683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9688CB75-A77D-A93D-8BBD-69E94B1FA41E}"/>
              </a:ext>
            </a:extLst>
          </p:cNvPr>
          <p:cNvSpPr/>
          <p:nvPr/>
        </p:nvSpPr>
        <p:spPr>
          <a:xfrm rot="19983353">
            <a:off x="2169289" y="3937990"/>
            <a:ext cx="4266034" cy="843175"/>
          </a:xfrm>
          <a:prstGeom prst="ellipse">
            <a:avLst/>
          </a:prstGeom>
          <a:solidFill>
            <a:srgbClr val="68CE0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aphicFrame>
        <p:nvGraphicFramePr>
          <p:cNvPr id="11" name="Diagramm 8">
            <a:extLst>
              <a:ext uri="{FF2B5EF4-FFF2-40B4-BE49-F238E27FC236}">
                <a16:creationId xmlns:a16="http://schemas.microsoft.com/office/drawing/2014/main" id="{4A5DFA14-B7F8-6900-D5BC-BED5C98748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7677686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itolo 1">
            <a:extLst>
              <a:ext uri="{FF2B5EF4-FFF2-40B4-BE49-F238E27FC236}">
                <a16:creationId xmlns:a16="http://schemas.microsoft.com/office/drawing/2014/main" id="{4881AE5F-D853-E7CF-3670-1E8C0B56B879}"/>
              </a:ext>
            </a:extLst>
          </p:cNvPr>
          <p:cNvSpPr txBox="1">
            <a:spLocks/>
          </p:cNvSpPr>
          <p:nvPr/>
        </p:nvSpPr>
        <p:spPr>
          <a:xfrm>
            <a:off x="0" y="208927"/>
            <a:ext cx="12192000" cy="467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336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400" b="1" noProof="0" dirty="0"/>
              <a:t>Redundancy Analysis</a:t>
            </a:r>
          </a:p>
        </p:txBody>
      </p:sp>
    </p:spTree>
    <p:extLst>
      <p:ext uri="{BB962C8B-B14F-4D97-AF65-F5344CB8AC3E}">
        <p14:creationId xmlns:p14="http://schemas.microsoft.com/office/powerpoint/2010/main" val="2163232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1BB56-7A4B-A311-95A5-8DE385831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09F948-9B1B-0280-91B7-61A014175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F4AF43A-27D8-7D25-8735-C9287D6BD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B9E77BB-616D-FB26-49EA-E7DB5834B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pic>
        <p:nvPicPr>
          <p:cNvPr id="8" name="Immagine 7" descr="Immagine che contiene testo, line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EA3578F0-35C7-D803-C24A-32022F877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13" y="540524"/>
            <a:ext cx="10328374" cy="5802867"/>
          </a:xfrm>
          <a:prstGeom prst="rect">
            <a:avLst/>
          </a:prstGeom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38A02D74-2E9F-BBCD-59BF-62DBB17AEB6F}"/>
              </a:ext>
            </a:extLst>
          </p:cNvPr>
          <p:cNvSpPr/>
          <p:nvPr/>
        </p:nvSpPr>
        <p:spPr>
          <a:xfrm rot="1494074">
            <a:off x="4576618" y="1053448"/>
            <a:ext cx="3048376" cy="2214356"/>
          </a:xfrm>
          <a:prstGeom prst="ellipse">
            <a:avLst/>
          </a:prstGeom>
          <a:solidFill>
            <a:srgbClr val="95683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A9FE2530-932C-223D-098B-411B4BCB247C}"/>
              </a:ext>
            </a:extLst>
          </p:cNvPr>
          <p:cNvSpPr/>
          <p:nvPr/>
        </p:nvSpPr>
        <p:spPr>
          <a:xfrm rot="19983353">
            <a:off x="2169289" y="3937990"/>
            <a:ext cx="4266034" cy="843175"/>
          </a:xfrm>
          <a:prstGeom prst="ellipse">
            <a:avLst/>
          </a:prstGeom>
          <a:solidFill>
            <a:srgbClr val="68CE0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E53C108F-8971-A3D0-7FF8-D770E4FC2067}"/>
              </a:ext>
            </a:extLst>
          </p:cNvPr>
          <p:cNvSpPr/>
          <p:nvPr/>
        </p:nvSpPr>
        <p:spPr>
          <a:xfrm rot="1143032">
            <a:off x="6101061" y="3846232"/>
            <a:ext cx="5232102" cy="908940"/>
          </a:xfrm>
          <a:prstGeom prst="ellipse">
            <a:avLst/>
          </a:prstGeom>
          <a:solidFill>
            <a:srgbClr val="FFBF2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aphicFrame>
        <p:nvGraphicFramePr>
          <p:cNvPr id="13" name="Diagramm 8">
            <a:extLst>
              <a:ext uri="{FF2B5EF4-FFF2-40B4-BE49-F238E27FC236}">
                <a16:creationId xmlns:a16="http://schemas.microsoft.com/office/drawing/2014/main" id="{4D6E35DB-ADD5-546F-26EE-D775BDAC3D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2517882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olo 1">
            <a:extLst>
              <a:ext uri="{FF2B5EF4-FFF2-40B4-BE49-F238E27FC236}">
                <a16:creationId xmlns:a16="http://schemas.microsoft.com/office/drawing/2014/main" id="{AE7E0091-6EA4-5C90-C60F-067F5A41B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8927"/>
            <a:ext cx="121920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Redundancy Analysis</a:t>
            </a:r>
          </a:p>
        </p:txBody>
      </p:sp>
    </p:spTree>
    <p:extLst>
      <p:ext uri="{BB962C8B-B14F-4D97-AF65-F5344CB8AC3E}">
        <p14:creationId xmlns:p14="http://schemas.microsoft.com/office/powerpoint/2010/main" val="3778238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C98A45-979A-A1F4-24BF-51F4D496B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3DCA08F-F55A-0702-529D-2ECF73E3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E30E0CF-F8F7-1AD1-31FB-6007FADC4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5B8E440-24C5-1499-3837-DB51EEBA9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6055"/>
            <a:ext cx="121920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Abundance-consumption relationship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AEC6DE8-2DE1-3649-29CA-19682A40D6FB}"/>
              </a:ext>
            </a:extLst>
          </p:cNvPr>
          <p:cNvSpPr txBox="1"/>
          <p:nvPr/>
        </p:nvSpPr>
        <p:spPr>
          <a:xfrm>
            <a:off x="0" y="661511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noProof="0" dirty="0">
                <a:solidFill>
                  <a:srgbClr val="F39200"/>
                </a:solidFill>
                <a:latin typeface="Trebuchet MS" panose="020B0603020202020204" pitchFamily="34" charset="0"/>
              </a:rPr>
              <a:t>Generalized Additive Models (GAM)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012F121F-FF5A-044B-FCE9-2FCED8289B7C}"/>
              </a:ext>
            </a:extLst>
          </p:cNvPr>
          <p:cNvSpPr txBox="1">
            <a:spLocks/>
          </p:cNvSpPr>
          <p:nvPr/>
        </p:nvSpPr>
        <p:spPr>
          <a:xfrm>
            <a:off x="441251" y="2330369"/>
            <a:ext cx="3780000" cy="828000"/>
          </a:xfrm>
          <a:prstGeom prst="roundRect">
            <a:avLst>
              <a:gd name="adj" fmla="val 0"/>
            </a:avLst>
          </a:prstGeom>
          <a:solidFill>
            <a:srgbClr val="FFFFFF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More than</a:t>
            </a:r>
          </a:p>
          <a:p>
            <a:pPr algn="ctr"/>
            <a:r>
              <a:rPr lang="en-GB" sz="2400" b="1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proportional selection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9CC1888-9504-AF23-3AAD-836953B538D7}"/>
              </a:ext>
            </a:extLst>
          </p:cNvPr>
          <p:cNvSpPr txBox="1"/>
          <p:nvPr/>
        </p:nvSpPr>
        <p:spPr>
          <a:xfrm>
            <a:off x="4288401" y="2315616"/>
            <a:ext cx="3780000" cy="83099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GB" sz="2400" b="1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Proportional</a:t>
            </a:r>
          </a:p>
          <a:p>
            <a:pPr algn="ctr"/>
            <a:r>
              <a:rPr lang="en-GB" sz="2400" b="1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selection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9D95FC5-36D1-CA5F-ED28-7680CD6F1C32}"/>
              </a:ext>
            </a:extLst>
          </p:cNvPr>
          <p:cNvSpPr txBox="1"/>
          <p:nvPr/>
        </p:nvSpPr>
        <p:spPr>
          <a:xfrm>
            <a:off x="8142112" y="2317115"/>
            <a:ext cx="3780000" cy="8280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GB" sz="2400" b="1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Less than</a:t>
            </a:r>
          </a:p>
          <a:p>
            <a:pPr algn="ctr"/>
            <a:r>
              <a:rPr lang="en-GB" sz="2400" b="1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proportional selection</a:t>
            </a:r>
          </a:p>
        </p:txBody>
      </p:sp>
      <p:pic>
        <p:nvPicPr>
          <p:cNvPr id="12" name="Elemento grafico 11" descr="Badge 1 con riempimento a tinta unita">
            <a:extLst>
              <a:ext uri="{FF2B5EF4-FFF2-40B4-BE49-F238E27FC236}">
                <a16:creationId xmlns:a16="http://schemas.microsoft.com/office/drawing/2014/main" id="{80C062FA-5480-DEBF-3D1E-CDD64FE49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251" y="2331589"/>
            <a:ext cx="540000" cy="540000"/>
          </a:xfrm>
          <a:prstGeom prst="rect">
            <a:avLst/>
          </a:prstGeom>
        </p:spPr>
      </p:pic>
      <p:pic>
        <p:nvPicPr>
          <p:cNvPr id="13" name="Elemento grafico 12" descr="Badge con riempimento a tinta unita">
            <a:extLst>
              <a:ext uri="{FF2B5EF4-FFF2-40B4-BE49-F238E27FC236}">
                <a16:creationId xmlns:a16="http://schemas.microsoft.com/office/drawing/2014/main" id="{82F4AD96-1BE9-7D30-28F7-6A87C44722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94962" y="2331589"/>
            <a:ext cx="540000" cy="540000"/>
          </a:xfrm>
          <a:prstGeom prst="rect">
            <a:avLst/>
          </a:prstGeom>
        </p:spPr>
      </p:pic>
      <p:pic>
        <p:nvPicPr>
          <p:cNvPr id="14" name="Elemento grafico 13" descr="Badge 3 con riempimento a tinta unita">
            <a:extLst>
              <a:ext uri="{FF2B5EF4-FFF2-40B4-BE49-F238E27FC236}">
                <a16:creationId xmlns:a16="http://schemas.microsoft.com/office/drawing/2014/main" id="{66CBBBC5-55AE-6354-9CE2-1D8AE566A8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35551" y="2315616"/>
            <a:ext cx="540000" cy="54000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62950D7-E428-07F5-31B7-5952CEE4110B}"/>
              </a:ext>
            </a:extLst>
          </p:cNvPr>
          <p:cNvSpPr txBox="1"/>
          <p:nvPr/>
        </p:nvSpPr>
        <p:spPr>
          <a:xfrm>
            <a:off x="1108919" y="1362918"/>
            <a:ext cx="10138964" cy="605909"/>
          </a:xfrm>
          <a:prstGeom prst="roundRect">
            <a:avLst>
              <a:gd name="adj" fmla="val 50000"/>
            </a:avLst>
          </a:prstGeom>
          <a:solidFill>
            <a:srgbClr val="FFFFFF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GB" sz="2200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Different relationships between </a:t>
            </a:r>
            <a:r>
              <a:rPr lang="en-GB" sz="2200" dirty="0">
                <a:solidFill>
                  <a:srgbClr val="003361"/>
                </a:solidFill>
                <a:latin typeface="Trebuchet MS" panose="020B0603020202020204" pitchFamily="34" charset="0"/>
              </a:rPr>
              <a:t>abundance </a:t>
            </a:r>
            <a:r>
              <a:rPr lang="en-GB" sz="2200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and </a:t>
            </a:r>
            <a:r>
              <a:rPr lang="en-GB" sz="2200" dirty="0">
                <a:solidFill>
                  <a:srgbClr val="003361"/>
                </a:solidFill>
                <a:latin typeface="Trebuchet MS" panose="020B0603020202020204" pitchFamily="34" charset="0"/>
              </a:rPr>
              <a:t>consumption</a:t>
            </a:r>
            <a:r>
              <a:rPr lang="en-GB" sz="2200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 of the species</a:t>
            </a:r>
          </a:p>
        </p:txBody>
      </p:sp>
      <p:cxnSp>
        <p:nvCxnSpPr>
          <p:cNvPr id="16" name="Connettore a gomito 15">
            <a:extLst>
              <a:ext uri="{FF2B5EF4-FFF2-40B4-BE49-F238E27FC236}">
                <a16:creationId xmlns:a16="http://schemas.microsoft.com/office/drawing/2014/main" id="{14B7F624-2046-73DE-48ED-4478B0A8255F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 flipV="1">
            <a:off x="714161" y="1665873"/>
            <a:ext cx="394759" cy="648990"/>
          </a:xfrm>
          <a:prstGeom prst="bentConnector2">
            <a:avLst/>
          </a:prstGeom>
          <a:ln>
            <a:solidFill>
              <a:srgbClr val="00336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Connettore a gomito 16">
            <a:extLst>
              <a:ext uri="{FF2B5EF4-FFF2-40B4-BE49-F238E27FC236}">
                <a16:creationId xmlns:a16="http://schemas.microsoft.com/office/drawing/2014/main" id="{A7074C00-E97F-A75B-AD9A-DD980380773D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11247883" y="1665873"/>
            <a:ext cx="441251" cy="605909"/>
          </a:xfrm>
          <a:prstGeom prst="bentConnector2">
            <a:avLst/>
          </a:prstGeom>
          <a:ln>
            <a:solidFill>
              <a:srgbClr val="00336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BD5F82C8-A5AF-7B2F-A2B3-D12F5FCC4998}"/>
              </a:ext>
            </a:extLst>
          </p:cNvPr>
          <p:cNvCxnSpPr>
            <a:cxnSpLocks/>
            <a:stCxn id="15" idx="2"/>
            <a:endCxn id="10" idx="0"/>
          </p:cNvCxnSpPr>
          <p:nvPr/>
        </p:nvCxnSpPr>
        <p:spPr>
          <a:xfrm>
            <a:off x="6178401" y="1968827"/>
            <a:ext cx="0" cy="3467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id="{224BA363-5CDD-FC1D-9B0C-DDC828209E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17" y="3358663"/>
            <a:ext cx="3622290" cy="2948916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EC794223-A45F-C076-1D65-300C68A114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897" y="3358663"/>
            <a:ext cx="3610680" cy="2914086"/>
          </a:xfrm>
          <a:prstGeom prst="rect">
            <a:avLst/>
          </a:prstGeom>
        </p:spPr>
      </p:pic>
      <p:pic>
        <p:nvPicPr>
          <p:cNvPr id="21" name="Immagine 20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0F69B147-CB05-21CC-05B2-9D3B3C6FEFF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235" y="3338486"/>
            <a:ext cx="3558434" cy="2966330"/>
          </a:xfrm>
          <a:prstGeom prst="rect">
            <a:avLst/>
          </a:prstGeom>
        </p:spPr>
      </p:pic>
      <p:graphicFrame>
        <p:nvGraphicFramePr>
          <p:cNvPr id="2" name="Diagramm 8">
            <a:extLst>
              <a:ext uri="{FF2B5EF4-FFF2-40B4-BE49-F238E27FC236}">
                <a16:creationId xmlns:a16="http://schemas.microsoft.com/office/drawing/2014/main" id="{E877006B-D8B2-3070-F465-1CFACD7B4C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8724609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1305478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AB4F15-521F-6E9E-2506-55D93A607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7BD67AC-E809-5C56-0C60-5D27E4F00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4B7C6CC-4A49-FCAB-32B4-2C02B0D2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78BE2FBF-BC99-8100-76C8-6E33F076B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1278" y="208927"/>
            <a:ext cx="96012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dirty="0"/>
              <a:t>Species selection</a:t>
            </a:r>
            <a:endParaRPr lang="en-GB" sz="3400" b="1" noProof="0" dirty="0"/>
          </a:p>
        </p:txBody>
      </p:sp>
      <p:graphicFrame>
        <p:nvGraphicFramePr>
          <p:cNvPr id="2" name="Diagramm 8">
            <a:extLst>
              <a:ext uri="{FF2B5EF4-FFF2-40B4-BE49-F238E27FC236}">
                <a16:creationId xmlns:a16="http://schemas.microsoft.com/office/drawing/2014/main" id="{F7EDDC17-720C-F0EF-A7C4-71CBAA3BDE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8679761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ma 9">
            <a:extLst>
              <a:ext uri="{FF2B5EF4-FFF2-40B4-BE49-F238E27FC236}">
                <a16:creationId xmlns:a16="http://schemas.microsoft.com/office/drawing/2014/main" id="{5BB6D461-50CC-9A9B-501E-9F5387775D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3647611"/>
              </p:ext>
            </p:extLst>
          </p:nvPr>
        </p:nvGraphicFramePr>
        <p:xfrm>
          <a:off x="166946" y="640484"/>
          <a:ext cx="11869297" cy="5715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912943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96F5EF-CD37-FED9-E5D4-4F2A41102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C1F1F3-0F2D-A94C-95D5-5065DC250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903F232-5AF5-F21E-7CD3-30709CB3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B483F364-8E50-8B79-53F4-F28BB613B1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8730852"/>
              </p:ext>
            </p:extLst>
          </p:nvPr>
        </p:nvGraphicFramePr>
        <p:xfrm>
          <a:off x="712220" y="469075"/>
          <a:ext cx="10641580" cy="5887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olo 1">
            <a:extLst>
              <a:ext uri="{FF2B5EF4-FFF2-40B4-BE49-F238E27FC236}">
                <a16:creationId xmlns:a16="http://schemas.microsoft.com/office/drawing/2014/main" id="{9EB285E6-7063-1255-CEDA-FD3579B04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191" y="235395"/>
            <a:ext cx="96012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Conclusions</a:t>
            </a:r>
          </a:p>
        </p:txBody>
      </p:sp>
      <p:pic>
        <p:nvPicPr>
          <p:cNvPr id="9" name="Elemento grafico 8" descr="Albero caducifoglio contorno">
            <a:extLst>
              <a:ext uri="{FF2B5EF4-FFF2-40B4-BE49-F238E27FC236}">
                <a16:creationId xmlns:a16="http://schemas.microsoft.com/office/drawing/2014/main" id="{714CB4EE-6E93-592D-BF4F-4FA0654D79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42720" y="2819913"/>
            <a:ext cx="1080000" cy="1080000"/>
          </a:xfrm>
          <a:prstGeom prst="rect">
            <a:avLst/>
          </a:prstGeom>
        </p:spPr>
      </p:pic>
      <p:pic>
        <p:nvPicPr>
          <p:cNvPr id="11" name="Elemento grafico 10" descr="Capra contorno">
            <a:extLst>
              <a:ext uri="{FF2B5EF4-FFF2-40B4-BE49-F238E27FC236}">
                <a16:creationId xmlns:a16="http://schemas.microsoft.com/office/drawing/2014/main" id="{AA2994C2-D1EF-8B2D-58F2-06E9B2FF0E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868154" y="4767288"/>
            <a:ext cx="720000" cy="720000"/>
          </a:xfrm>
          <a:prstGeom prst="rect">
            <a:avLst/>
          </a:prstGeom>
        </p:spPr>
      </p:pic>
      <p:pic>
        <p:nvPicPr>
          <p:cNvPr id="12" name="Elemento grafico 11" descr="Mucca contorno">
            <a:extLst>
              <a:ext uri="{FF2B5EF4-FFF2-40B4-BE49-F238E27FC236}">
                <a16:creationId xmlns:a16="http://schemas.microsoft.com/office/drawing/2014/main" id="{3B625078-0958-6034-B62A-DB19AA908B7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505654" y="4767850"/>
            <a:ext cx="720000" cy="720000"/>
          </a:xfrm>
          <a:prstGeom prst="rect">
            <a:avLst/>
          </a:prstGeom>
        </p:spPr>
      </p:pic>
      <p:pic>
        <p:nvPicPr>
          <p:cNvPr id="13" name="Elemento grafico 12" descr="Pianta con radici contorno">
            <a:extLst>
              <a:ext uri="{FF2B5EF4-FFF2-40B4-BE49-F238E27FC236}">
                <a16:creationId xmlns:a16="http://schemas.microsoft.com/office/drawing/2014/main" id="{2DE538FA-7875-83FF-D58E-EF2B98B1C92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b="34828"/>
          <a:stretch>
            <a:fillRect/>
          </a:stretch>
        </p:blipFill>
        <p:spPr>
          <a:xfrm>
            <a:off x="922768" y="1204673"/>
            <a:ext cx="1248170" cy="813452"/>
          </a:xfrm>
          <a:prstGeom prst="rect">
            <a:avLst/>
          </a:prstGeom>
        </p:spPr>
      </p:pic>
      <p:graphicFrame>
        <p:nvGraphicFramePr>
          <p:cNvPr id="14" name="Diagramm 8">
            <a:extLst>
              <a:ext uri="{FF2B5EF4-FFF2-40B4-BE49-F238E27FC236}">
                <a16:creationId xmlns:a16="http://schemas.microsoft.com/office/drawing/2014/main" id="{9BF08AA1-F281-31B4-5067-1FAEF41362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7573702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extLst>
      <p:ext uri="{BB962C8B-B14F-4D97-AF65-F5344CB8AC3E}">
        <p14:creationId xmlns:p14="http://schemas.microsoft.com/office/powerpoint/2010/main" val="1536471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1CC5714-7D86-9865-98F1-0137CBAEE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pic>
        <p:nvPicPr>
          <p:cNvPr id="7" name="Immagine 6" descr="Immagine che contiene aria aperta, erba, albero, pianta&#10;&#10;Descrizione generata automaticamente">
            <a:extLst>
              <a:ext uri="{FF2B5EF4-FFF2-40B4-BE49-F238E27FC236}">
                <a16:creationId xmlns:a16="http://schemas.microsoft.com/office/drawing/2014/main" id="{9B5BD36C-A003-9688-0077-F4D44AF88A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" r="12813"/>
          <a:stretch>
            <a:fillRect/>
          </a:stretch>
        </p:blipFill>
        <p:spPr>
          <a:xfrm>
            <a:off x="0" y="882094"/>
            <a:ext cx="7314770" cy="5558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itolo 1">
            <a:extLst>
              <a:ext uri="{FF2B5EF4-FFF2-40B4-BE49-F238E27FC236}">
                <a16:creationId xmlns:a16="http://schemas.microsoft.com/office/drawing/2014/main" id="{5161576A-8DA4-1427-0AD0-733AC1776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2000" cy="882470"/>
          </a:xfrm>
          <a:solidFill>
            <a:srgbClr val="FFFFFF">
              <a:alpha val="50000"/>
            </a:srgbClr>
          </a:solidFill>
          <a:ln>
            <a:noFill/>
          </a:ln>
        </p:spPr>
        <p:txBody>
          <a:bodyPr anchor="ctr">
            <a:normAutofit/>
          </a:bodyPr>
          <a:lstStyle/>
          <a:p>
            <a:pPr algn="ctr"/>
            <a:r>
              <a:rPr lang="en-GB" sz="5000" b="1" i="1" noProof="0" dirty="0"/>
              <a:t>Thank you for your attention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010E9615-CE67-E88B-3471-4A39D71B4964}"/>
              </a:ext>
            </a:extLst>
          </p:cNvPr>
          <p:cNvGrpSpPr/>
          <p:nvPr/>
        </p:nvGrpSpPr>
        <p:grpSpPr>
          <a:xfrm>
            <a:off x="7416091" y="882093"/>
            <a:ext cx="4775908" cy="5474257"/>
            <a:chOff x="7591545" y="882093"/>
            <a:chExt cx="4600454" cy="5273147"/>
          </a:xfrm>
        </p:grpSpPr>
        <p:grpSp>
          <p:nvGrpSpPr>
            <p:cNvPr id="17" name="Gruppo 16">
              <a:extLst>
                <a:ext uri="{FF2B5EF4-FFF2-40B4-BE49-F238E27FC236}">
                  <a16:creationId xmlns:a16="http://schemas.microsoft.com/office/drawing/2014/main" id="{AA527906-64E5-0AF8-EBC6-5DBBBC4FC61F}"/>
                </a:ext>
              </a:extLst>
            </p:cNvPr>
            <p:cNvGrpSpPr/>
            <p:nvPr/>
          </p:nvGrpSpPr>
          <p:grpSpPr>
            <a:xfrm>
              <a:off x="7722666" y="2918500"/>
              <a:ext cx="4375884" cy="3236740"/>
              <a:chOff x="8610599" y="2181022"/>
              <a:chExt cx="3581399" cy="2649078"/>
            </a:xfrm>
          </p:grpSpPr>
          <p:pic>
            <p:nvPicPr>
              <p:cNvPr id="9" name="Immagine 8" descr="Immagine che contiene cavallo, logo, emblema, Marchio&#10;&#10;Descrizione generata automaticamente">
                <a:extLst>
                  <a:ext uri="{FF2B5EF4-FFF2-40B4-BE49-F238E27FC236}">
                    <a16:creationId xmlns:a16="http://schemas.microsoft.com/office/drawing/2014/main" id="{50EE4A65-B3B6-AF87-1520-99553320D0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04707" y="3946971"/>
                <a:ext cx="882471" cy="882471"/>
              </a:xfrm>
              <a:prstGeom prst="flowChartConnector">
                <a:avLst/>
              </a:prstGeom>
            </p:spPr>
          </p:pic>
          <p:pic>
            <p:nvPicPr>
              <p:cNvPr id="10" name="Immagine 9" descr="Immagine che contiene clipart, Elementi grafici, silhouette, illustrazione&#10;&#10;Descrizione generata automaticamente">
                <a:extLst>
                  <a:ext uri="{FF2B5EF4-FFF2-40B4-BE49-F238E27FC236}">
                    <a16:creationId xmlns:a16="http://schemas.microsoft.com/office/drawing/2014/main" id="{60670625-E2B5-C0B0-4A84-EDAFE601AF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198816" y="3947629"/>
                <a:ext cx="882471" cy="882471"/>
              </a:xfrm>
              <a:prstGeom prst="flowChartConnector">
                <a:avLst/>
              </a:prstGeom>
            </p:spPr>
          </p:pic>
          <p:pic>
            <p:nvPicPr>
              <p:cNvPr id="11" name="Immagine 10" descr="Immagine che contiene schermata, grafica, Elementi grafici, Policromia&#10;&#10;Descrizione generata automaticamente">
                <a:extLst>
                  <a:ext uri="{FF2B5EF4-FFF2-40B4-BE49-F238E27FC236}">
                    <a16:creationId xmlns:a16="http://schemas.microsoft.com/office/drawing/2014/main" id="{E28D7472-BCAD-4EBF-2FD1-5A1C24E97C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610599" y="3946974"/>
                <a:ext cx="882470" cy="882470"/>
              </a:xfrm>
              <a:prstGeom prst="rect">
                <a:avLst/>
              </a:prstGeom>
            </p:spPr>
          </p:pic>
          <p:pic>
            <p:nvPicPr>
              <p:cNvPr id="12" name="Google Shape;109;p1">
                <a:extLst>
                  <a:ext uri="{FF2B5EF4-FFF2-40B4-BE49-F238E27FC236}">
                    <a16:creationId xmlns:a16="http://schemas.microsoft.com/office/drawing/2014/main" id="{A4747260-8A27-69C6-00BD-2B9862D4C0A2}"/>
                  </a:ext>
                </a:extLst>
              </p:cNvPr>
              <p:cNvPicPr preferRelativeResize="0"/>
              <p:nvPr/>
            </p:nvPicPr>
            <p:blipFill rotWithShape="1">
              <a:blip r:embed="rId6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89463" y="2181022"/>
                <a:ext cx="2312958" cy="88312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Google Shape;467;p14">
                <a:extLst>
                  <a:ext uri="{FF2B5EF4-FFF2-40B4-BE49-F238E27FC236}">
                    <a16:creationId xmlns:a16="http://schemas.microsoft.com/office/drawing/2014/main" id="{AD0C93A0-0EFE-96C0-A1C2-D7D68978D3AF}"/>
                  </a:ext>
                </a:extLst>
              </p:cNvPr>
              <p:cNvSpPr txBox="1"/>
              <p:nvPr/>
            </p:nvSpPr>
            <p:spPr>
              <a:xfrm>
                <a:off x="8610599" y="3064500"/>
                <a:ext cx="3581399" cy="8831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3361"/>
                  </a:buClr>
                  <a:buSzPts val="2400"/>
                  <a:buFont typeface="Trebuchet MS"/>
                  <a:buNone/>
                </a:pPr>
                <a:r>
                  <a:rPr lang="en-GB" sz="2600" noProof="0" dirty="0">
                    <a:solidFill>
                      <a:srgbClr val="003361"/>
                    </a:solidFill>
                    <a:latin typeface="Trebuchet MS"/>
                    <a:ea typeface="Trebuchet MS"/>
                    <a:cs typeface="Trebuchet MS"/>
                    <a:sym typeface="Trebuchet MS"/>
                  </a:rPr>
                  <a:t>Contact:</a:t>
                </a:r>
              </a:p>
              <a:p>
                <a:pPr>
                  <a:lnSpc>
                    <a:spcPct val="90000"/>
                  </a:lnSpc>
                  <a:buClr>
                    <a:srgbClr val="003361"/>
                  </a:buClr>
                  <a:buSzPts val="2400"/>
                </a:pPr>
                <a:r>
                  <a:rPr lang="en-GB" sz="2600" noProof="0" dirty="0">
                    <a:solidFill>
                      <a:srgbClr val="003361"/>
                    </a:solidFill>
                    <a:latin typeface="Trebuchet MS"/>
                    <a:ea typeface="Trebuchet MS"/>
                    <a:cs typeface="Trebuchet MS"/>
                    <a:sym typeface="Trebuchet MS"/>
                  </a:rPr>
                  <a:t>Jacopo Volpe</a:t>
                </a:r>
              </a:p>
              <a:p>
                <a:pPr>
                  <a:lnSpc>
                    <a:spcPct val="90000"/>
                  </a:lnSpc>
                  <a:buClr>
                    <a:srgbClr val="003361"/>
                  </a:buClr>
                  <a:buSzPts val="2400"/>
                </a:pPr>
                <a:r>
                  <a:rPr lang="en-GB" sz="2600" noProof="0" dirty="0">
                    <a:solidFill>
                      <a:srgbClr val="003361"/>
                    </a:solidFill>
                    <a:latin typeface="Trebuchet MS"/>
                    <a:ea typeface="Trebuchet MS"/>
                    <a:cs typeface="Trebuchet MS"/>
                    <a:sym typeface="Trebuchet MS"/>
                  </a:rPr>
                  <a:t>jacopo.volpe@unito.it</a:t>
                </a:r>
                <a:endParaRPr lang="en-GB" sz="2600" noProof="0" dirty="0"/>
              </a:p>
            </p:txBody>
          </p:sp>
        </p:grpSp>
        <p:pic>
          <p:nvPicPr>
            <p:cNvPr id="19" name="Immagine 18" descr="Immagine che contiene testo, schermata, Carattere&#10;&#10;Il contenuto generato dall'IA potrebbe non essere corretto.">
              <a:extLst>
                <a:ext uri="{FF2B5EF4-FFF2-40B4-BE49-F238E27FC236}">
                  <a16:creationId xmlns:a16="http://schemas.microsoft.com/office/drawing/2014/main" id="{DD77E8C8-B9D9-BB17-A476-A1E0384D9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591545" y="882093"/>
              <a:ext cx="4600454" cy="20364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3818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ADA736-0890-439A-6715-113B9E224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Jacopo Volpe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79E88AE-A0A9-4CDE-834B-E29EABCB4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0DC0477-943C-1E0A-BC79-BC61A1AE9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DFAD803B-7826-DA9C-AEC1-DF3C3BB4E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13260"/>
            <a:ext cx="96012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Alpine semi-natural pastures</a:t>
            </a:r>
          </a:p>
        </p:txBody>
      </p:sp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3AEA8571-BED5-8EC2-5A82-02F9EE11A1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1615017"/>
              </p:ext>
            </p:extLst>
          </p:nvPr>
        </p:nvGraphicFramePr>
        <p:xfrm>
          <a:off x="528403" y="559708"/>
          <a:ext cx="7040880" cy="2175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magine 8" descr="Immagine che contiene aria aperta, paesaggio, erba, area selvaggia&#10;&#10;Descrizione generata automaticamente">
            <a:extLst>
              <a:ext uri="{FF2B5EF4-FFF2-40B4-BE49-F238E27FC236}">
                <a16:creationId xmlns:a16="http://schemas.microsoft.com/office/drawing/2014/main" id="{E2C198DD-63F1-2CE4-B02F-B23573907FA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9872" y="725615"/>
            <a:ext cx="4320000" cy="2430000"/>
          </a:xfrm>
          <a:prstGeom prst="rect">
            <a:avLst/>
          </a:prstGeom>
        </p:spPr>
      </p:pic>
      <p:graphicFrame>
        <p:nvGraphicFramePr>
          <p:cNvPr id="13" name="Diagramm 8">
            <a:extLst>
              <a:ext uri="{FF2B5EF4-FFF2-40B4-BE49-F238E27FC236}">
                <a16:creationId xmlns:a16="http://schemas.microsoft.com/office/drawing/2014/main" id="{686AC861-7A32-60D1-33CE-5E795E9E58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7761334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2" name="Immagine 11" descr="Immagine che contiene aria aperta, erba, pianta, natura&#10;&#10;Descrizione generata automaticamente">
            <a:extLst>
              <a:ext uri="{FF2B5EF4-FFF2-40B4-BE49-F238E27FC236}">
                <a16:creationId xmlns:a16="http://schemas.microsoft.com/office/drawing/2014/main" id="{5F52D82E-734D-7730-2747-1C4392E7929C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8492" y="3251350"/>
            <a:ext cx="4140000" cy="31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085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71D3EA-25D2-B912-F20D-B100E418A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024923-3F0B-60CF-FD57-25AF39F9B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Jacopo Volpe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6EBA5DF-F2EE-5015-5C63-49784708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F2A81F-9D2C-BD04-B0D3-6B90396FC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ACF9C37-3D8C-FE7A-7B88-79DF44B7D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13260"/>
            <a:ext cx="96012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Alpine semi-natural pastures</a:t>
            </a:r>
          </a:p>
        </p:txBody>
      </p:sp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E31E1891-901D-7D5F-A7AC-2DFA119D8D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3229212"/>
              </p:ext>
            </p:extLst>
          </p:nvPr>
        </p:nvGraphicFramePr>
        <p:xfrm>
          <a:off x="528403" y="559706"/>
          <a:ext cx="7040880" cy="397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magine 8" descr="Immagine che contiene aria aperta, paesaggio, erba, area selvaggia&#10;&#10;Descrizione generata automaticamente">
            <a:extLst>
              <a:ext uri="{FF2B5EF4-FFF2-40B4-BE49-F238E27FC236}">
                <a16:creationId xmlns:a16="http://schemas.microsoft.com/office/drawing/2014/main" id="{A4C4FB95-3BB8-465F-9D45-745127780A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9872" y="725615"/>
            <a:ext cx="4320000" cy="2430000"/>
          </a:xfrm>
          <a:prstGeom prst="rect">
            <a:avLst/>
          </a:prstGeom>
        </p:spPr>
      </p:pic>
      <p:graphicFrame>
        <p:nvGraphicFramePr>
          <p:cNvPr id="13" name="Diagramm 8">
            <a:extLst>
              <a:ext uri="{FF2B5EF4-FFF2-40B4-BE49-F238E27FC236}">
                <a16:creationId xmlns:a16="http://schemas.microsoft.com/office/drawing/2014/main" id="{86792343-2981-C62A-4255-1892C77471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0709342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" name="Immagine 1" descr="Immagine che contiene aria aperta, erba, pianta, natura&#10;&#10;Descrizione generata automaticamente">
            <a:extLst>
              <a:ext uri="{FF2B5EF4-FFF2-40B4-BE49-F238E27FC236}">
                <a16:creationId xmlns:a16="http://schemas.microsoft.com/office/drawing/2014/main" id="{8D25DAC2-C99A-1DE4-66F3-055A053E2C9E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8492" y="3251350"/>
            <a:ext cx="4140000" cy="31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220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403BE-C036-A3C3-7397-DFB428580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70B71BA-0618-C0C8-7D3F-CCFED2257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Jacopo Volpe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4172E06-A3DD-DF3A-B26F-D066C2F24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D758D7D-9994-205F-0E9E-F76E5DF63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BE5EFA4-0B77-F4BE-CAE7-215DB3A60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13260"/>
            <a:ext cx="96012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Alpine semi-natural pastures</a:t>
            </a:r>
          </a:p>
        </p:txBody>
      </p:sp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61902BC8-344A-34A8-D326-BEECB99519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6941045"/>
              </p:ext>
            </p:extLst>
          </p:nvPr>
        </p:nvGraphicFramePr>
        <p:xfrm>
          <a:off x="528403" y="559706"/>
          <a:ext cx="7040880" cy="5813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m 8">
            <a:extLst>
              <a:ext uri="{FF2B5EF4-FFF2-40B4-BE49-F238E27FC236}">
                <a16:creationId xmlns:a16="http://schemas.microsoft.com/office/drawing/2014/main" id="{04FE8738-0805-7995-CFDA-21FB3350C4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8977314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" name="Immagine 2" descr="Immagine che contiene aria aperta, erba, mammifero, bestiame&#10;&#10;Descrizione generata automaticamente">
            <a:extLst>
              <a:ext uri="{FF2B5EF4-FFF2-40B4-BE49-F238E27FC236}">
                <a16:creationId xmlns:a16="http://schemas.microsoft.com/office/drawing/2014/main" id="{C09D8529-CDEA-84DD-65F7-6F43EDD4ABFC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01002" y="3524263"/>
            <a:ext cx="2118457" cy="2832087"/>
          </a:xfrm>
          <a:prstGeom prst="rect">
            <a:avLst/>
          </a:prstGeom>
        </p:spPr>
      </p:pic>
      <p:pic>
        <p:nvPicPr>
          <p:cNvPr id="11" name="Immagine 10" descr="Immagine che contiene mammifero, aria aperta, erba, cervo&#10;&#10;Descrizione generata automaticamente">
            <a:extLst>
              <a:ext uri="{FF2B5EF4-FFF2-40B4-BE49-F238E27FC236}">
                <a16:creationId xmlns:a16="http://schemas.microsoft.com/office/drawing/2014/main" id="{71946D45-143A-E632-EE53-2EF1B83CC4A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577446" y="3878274"/>
            <a:ext cx="2832087" cy="2124065"/>
          </a:xfrm>
          <a:prstGeom prst="rect">
            <a:avLst/>
          </a:prstGeom>
        </p:spPr>
      </p:pic>
      <p:pic>
        <p:nvPicPr>
          <p:cNvPr id="10" name="Immagine 9" descr="Immagine che contiene aria aperta, mammifero, erba, pianta&#10;&#10;Il contenuto generato dall'IA potrebbe non essere corretto.">
            <a:extLst>
              <a:ext uri="{FF2B5EF4-FFF2-40B4-BE49-F238E27FC236}">
                <a16:creationId xmlns:a16="http://schemas.microsoft.com/office/drawing/2014/main" id="{E9981D87-56CF-8FB0-D089-045558EEDC3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801001" y="728957"/>
            <a:ext cx="4254521" cy="229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92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A5B4CC3-7F31-47B3-CB6C-16EDE495C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Jacopo Volpe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BEAFE6C-7D3E-BE6A-F17A-B9AD785D9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CBEB89B-B9F3-7278-5A3C-79A1B3DB8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2F420C12-B5E3-FFE2-61D0-6093871DD1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1495401"/>
              </p:ext>
            </p:extLst>
          </p:nvPr>
        </p:nvGraphicFramePr>
        <p:xfrm>
          <a:off x="1485900" y="277944"/>
          <a:ext cx="9486900" cy="3117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magine 7" descr="Immagine che contiene aria aperta, erba, mammifero, asino&#10;&#10;Descrizione generata automaticamente">
            <a:extLst>
              <a:ext uri="{FF2B5EF4-FFF2-40B4-BE49-F238E27FC236}">
                <a16:creationId xmlns:a16="http://schemas.microsoft.com/office/drawing/2014/main" id="{0006CCA2-AC19-19FF-6E87-98205C37BD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900" y="3471592"/>
            <a:ext cx="2880000" cy="2880000"/>
          </a:xfrm>
          <a:prstGeom prst="rect">
            <a:avLst/>
          </a:prstGeom>
        </p:spPr>
      </p:pic>
      <p:pic>
        <p:nvPicPr>
          <p:cNvPr id="9" name="Immagine 8" descr="Immagine che contiene mammifero, aria aperta, pianta, albero&#10;&#10;Descrizione generata automaticamente">
            <a:extLst>
              <a:ext uri="{FF2B5EF4-FFF2-40B4-BE49-F238E27FC236}">
                <a16:creationId xmlns:a16="http://schemas.microsoft.com/office/drawing/2014/main" id="{2FFF127E-8D52-11CC-885A-98F179E01AA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463" y="3491912"/>
            <a:ext cx="2880000" cy="2880000"/>
          </a:xfrm>
          <a:prstGeom prst="rect">
            <a:avLst/>
          </a:prstGeom>
        </p:spPr>
      </p:pic>
      <p:pic>
        <p:nvPicPr>
          <p:cNvPr id="10" name="Immagine 9" descr="Immagine che contiene aria aperta, pianta, roccia, mammifero&#10;&#10;Descrizione generata automaticamente">
            <a:extLst>
              <a:ext uri="{FF2B5EF4-FFF2-40B4-BE49-F238E27FC236}">
                <a16:creationId xmlns:a16="http://schemas.microsoft.com/office/drawing/2014/main" id="{1903CB9F-E603-6E41-1667-DBAD98E349F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160" y="3481752"/>
            <a:ext cx="2880000" cy="2880000"/>
          </a:xfrm>
          <a:prstGeom prst="rect">
            <a:avLst/>
          </a:prstGeom>
        </p:spPr>
      </p:pic>
      <p:graphicFrame>
        <p:nvGraphicFramePr>
          <p:cNvPr id="11" name="Diagramm 8">
            <a:extLst>
              <a:ext uri="{FF2B5EF4-FFF2-40B4-BE49-F238E27FC236}">
                <a16:creationId xmlns:a16="http://schemas.microsoft.com/office/drawing/2014/main" id="{321F7E29-3792-38F6-F107-A6DC19C376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9173031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776000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3ACBA29-1EA7-E630-6455-17F351AE3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AD39BF6-0D6E-9AC1-DD4F-83F33DCC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D40B45B-82DF-93E9-05A1-B7277A206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pic>
        <p:nvPicPr>
          <p:cNvPr id="7" name="Immagine 6" descr="Immagine che contiene testo, mappa, atlante, diagramma&#10;&#10;Il contenuto generato dall'IA potrebbe non essere corretto.">
            <a:extLst>
              <a:ext uri="{FF2B5EF4-FFF2-40B4-BE49-F238E27FC236}">
                <a16:creationId xmlns:a16="http://schemas.microsoft.com/office/drawing/2014/main" id="{B367B289-A6EE-CCBE-F573-49C91C6377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0599" y="685800"/>
            <a:ext cx="4314414" cy="3050968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422FE33E-DB87-D9B6-5C52-7F1E5046E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8440"/>
            <a:ext cx="121920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Geographical framework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576D3EA-E902-5E48-E11B-3232139B31BB}"/>
              </a:ext>
            </a:extLst>
          </p:cNvPr>
          <p:cNvSpPr txBox="1"/>
          <p:nvPr/>
        </p:nvSpPr>
        <p:spPr>
          <a:xfrm>
            <a:off x="2924469" y="771282"/>
            <a:ext cx="4711335" cy="523220"/>
          </a:xfrm>
          <a:prstGeom prst="rect">
            <a:avLst/>
          </a:prstGeom>
          <a:solidFill>
            <a:srgbClr val="FFFFFF"/>
          </a:solidFill>
          <a:ln w="38100">
            <a:solidFill>
              <a:srgbClr val="F392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Gran Paradiso National Park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31815A8B-46FB-3557-B29A-7D39EAE6144E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7635804" y="1032892"/>
            <a:ext cx="1681481" cy="972195"/>
          </a:xfrm>
          <a:prstGeom prst="straightConnector1">
            <a:avLst/>
          </a:prstGeom>
          <a:ln>
            <a:solidFill>
              <a:srgbClr val="F392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7562E93F-F7BA-5B92-B085-0D5919410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186653"/>
              </p:ext>
            </p:extLst>
          </p:nvPr>
        </p:nvGraphicFramePr>
        <p:xfrm>
          <a:off x="7635805" y="4013857"/>
          <a:ext cx="4206240" cy="22860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326640">
                  <a:extLst>
                    <a:ext uri="{9D8B030D-6E8A-4147-A177-3AD203B41FA5}">
                      <a16:colId xmlns:a16="http://schemas.microsoft.com/office/drawing/2014/main" val="1408971265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8162797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solidFill>
                            <a:srgbClr val="003361"/>
                          </a:solidFill>
                        </a:rPr>
                        <a:t>Encroached surface</a:t>
                      </a:r>
                    </a:p>
                  </a:txBody>
                  <a:tcPr anchor="ctr">
                    <a:solidFill>
                      <a:srgbClr val="F39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447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noProof="0" dirty="0">
                          <a:solidFill>
                            <a:srgbClr val="003361"/>
                          </a:solidFill>
                        </a:rPr>
                        <a:t>1 - Pian Sengio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solidFill>
                            <a:srgbClr val="003361"/>
                          </a:solidFill>
                        </a:rPr>
                        <a:t>31%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156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noProof="0" dirty="0">
                          <a:solidFill>
                            <a:srgbClr val="003361"/>
                          </a:solidFill>
                        </a:rPr>
                        <a:t>2 - Pian Girot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solidFill>
                            <a:srgbClr val="003361"/>
                          </a:solidFill>
                        </a:rPr>
                        <a:t>43%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390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noProof="0" dirty="0">
                          <a:solidFill>
                            <a:srgbClr val="003361"/>
                          </a:solidFill>
                        </a:rPr>
                        <a:t>3 - Vota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solidFill>
                            <a:srgbClr val="003361"/>
                          </a:solidFill>
                        </a:rPr>
                        <a:t>61%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61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noProof="0" dirty="0">
                          <a:solidFill>
                            <a:srgbClr val="003361"/>
                          </a:solidFill>
                        </a:rPr>
                        <a:t>4 - Betasse Basso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solidFill>
                            <a:srgbClr val="003361"/>
                          </a:solidFill>
                        </a:rPr>
                        <a:t>31%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381701"/>
                  </a:ext>
                </a:extLst>
              </a:tr>
            </a:tbl>
          </a:graphicData>
        </a:graphic>
      </p:graphicFrame>
      <p:pic>
        <p:nvPicPr>
          <p:cNvPr id="12" name="Immagine 11" descr="Immagine che contiene testo, mappa, schermata&#10;&#10;Il contenuto generato dall'IA potrebbe non essere corretto.">
            <a:extLst>
              <a:ext uri="{FF2B5EF4-FFF2-40B4-BE49-F238E27FC236}">
                <a16:creationId xmlns:a16="http://schemas.microsoft.com/office/drawing/2014/main" id="{4DD6CCF8-F234-71F6-D8D1-90BE294781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62" y="1329354"/>
            <a:ext cx="7024123" cy="4967159"/>
          </a:xfrm>
          <a:prstGeom prst="rect">
            <a:avLst/>
          </a:prstGeom>
        </p:spPr>
      </p:pic>
      <p:graphicFrame>
        <p:nvGraphicFramePr>
          <p:cNvPr id="2" name="Diagramm 8">
            <a:extLst>
              <a:ext uri="{FF2B5EF4-FFF2-40B4-BE49-F238E27FC236}">
                <a16:creationId xmlns:a16="http://schemas.microsoft.com/office/drawing/2014/main" id="{317E7EE5-86B5-7F50-AEE3-15A0FC12EC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9071563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5963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F31C674-F187-BB86-F7EB-7F6D9DD3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D373C2F-F4A0-652B-8B4E-01FCF10AF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t>7</a:t>
            </a:fld>
            <a:endParaRPr lang="en-GB" noProof="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1A8B1A8-3A58-2258-AD66-B3707CBDA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4603E44-BFB5-9B3F-6742-0F454E7AE743}"/>
              </a:ext>
            </a:extLst>
          </p:cNvPr>
          <p:cNvSpPr txBox="1">
            <a:spLocks/>
          </p:cNvSpPr>
          <p:nvPr/>
        </p:nvSpPr>
        <p:spPr>
          <a:xfrm>
            <a:off x="7879" y="233785"/>
            <a:ext cx="12192000" cy="46736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336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3400" b="1" noProof="0" dirty="0"/>
              <a:t>Survey protocol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5FFB699C-822E-44D7-EDA2-7D7A4D0D2E63}"/>
              </a:ext>
            </a:extLst>
          </p:cNvPr>
          <p:cNvGrpSpPr/>
          <p:nvPr/>
        </p:nvGrpSpPr>
        <p:grpSpPr>
          <a:xfrm>
            <a:off x="838199" y="685800"/>
            <a:ext cx="10675127" cy="5505708"/>
            <a:chOff x="12774439" y="1778404"/>
            <a:chExt cx="10520159" cy="4400862"/>
          </a:xfrm>
        </p:grpSpPr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0BC946D5-05A5-1A78-9EAE-D81BDA349049}"/>
                </a:ext>
              </a:extLst>
            </p:cNvPr>
            <p:cNvSpPr txBox="1"/>
            <p:nvPr/>
          </p:nvSpPr>
          <p:spPr>
            <a:xfrm>
              <a:off x="12781463" y="1778404"/>
              <a:ext cx="6826340" cy="9102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Direct observations:</a:t>
              </a:r>
              <a:endParaRPr lang="en-GB" sz="1050" noProof="0" dirty="0">
                <a:solidFill>
                  <a:srgbClr val="003361"/>
                </a:solidFill>
                <a:latin typeface="Trebuchet MS" panose="020B0603020202020204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200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Each observer selects a donkey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200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15 seconds of observation and 20 seconds of pause</a:t>
              </a:r>
            </a:p>
          </p:txBody>
        </p:sp>
        <p:cxnSp>
          <p:nvCxnSpPr>
            <p:cNvPr id="13" name="Connettore 2 12">
              <a:extLst>
                <a:ext uri="{FF2B5EF4-FFF2-40B4-BE49-F238E27FC236}">
                  <a16:creationId xmlns:a16="http://schemas.microsoft.com/office/drawing/2014/main" id="{4F1239F4-8B34-6EFC-984D-11E6DCC22F21}"/>
                </a:ext>
              </a:extLst>
            </p:cNvPr>
            <p:cNvCxnSpPr>
              <a:cxnSpLocks/>
            </p:cNvCxnSpPr>
            <p:nvPr/>
          </p:nvCxnSpPr>
          <p:spPr>
            <a:xfrm>
              <a:off x="13212002" y="3133706"/>
              <a:ext cx="10082596" cy="0"/>
            </a:xfrm>
            <a:prstGeom prst="straightConnector1">
              <a:avLst/>
            </a:prstGeom>
            <a:ln w="28575">
              <a:solidFill>
                <a:srgbClr val="00336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0F66322B-BD81-E37F-575B-5CDF1B602B93}"/>
                </a:ext>
              </a:extLst>
            </p:cNvPr>
            <p:cNvSpPr txBox="1"/>
            <p:nvPr/>
          </p:nvSpPr>
          <p:spPr>
            <a:xfrm>
              <a:off x="15651446" y="3517027"/>
              <a:ext cx="818618" cy="2952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20 sec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CD47C23B-9298-C68B-A7A0-4536AB862FF3}"/>
                </a:ext>
              </a:extLst>
            </p:cNvPr>
            <p:cNvSpPr txBox="1"/>
            <p:nvPr/>
          </p:nvSpPr>
          <p:spPr>
            <a:xfrm>
              <a:off x="17554370" y="3517027"/>
              <a:ext cx="818618" cy="2952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15 sec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F122F387-05A4-DFF6-3F0A-385161C22A7A}"/>
                </a:ext>
              </a:extLst>
            </p:cNvPr>
            <p:cNvSpPr txBox="1"/>
            <p:nvPr/>
          </p:nvSpPr>
          <p:spPr>
            <a:xfrm>
              <a:off x="19623944" y="3517027"/>
              <a:ext cx="818618" cy="2952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20 sec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4BAD093A-BC46-186A-ACD0-E850FD044359}"/>
                </a:ext>
              </a:extLst>
            </p:cNvPr>
            <p:cNvSpPr txBox="1"/>
            <p:nvPr/>
          </p:nvSpPr>
          <p:spPr>
            <a:xfrm>
              <a:off x="12774439" y="4481768"/>
              <a:ext cx="6874780" cy="1697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GB" sz="2200" b="1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Relative abundance and consumption for each species (0-100%)</a:t>
              </a:r>
              <a:br>
                <a:rPr lang="en-GB" sz="2200" b="1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</a:br>
              <a:r>
                <a:rPr lang="en-GB" sz="2200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(e.g.: </a:t>
              </a:r>
              <a:r>
                <a:rPr lang="en-GB" sz="2200" b="1" noProof="0" dirty="0">
                  <a:solidFill>
                    <a:srgbClr val="F39200"/>
                  </a:solidFill>
                  <a:latin typeface="Trebuchet MS" panose="020B0603020202020204" pitchFamily="34" charset="0"/>
                </a:rPr>
                <a:t>Abundance</a:t>
              </a:r>
              <a:r>
                <a:rPr lang="en-GB" sz="2200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 80% species A, 20% species B</a:t>
              </a:r>
              <a:br>
                <a:rPr lang="en-GB" sz="2200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</a:br>
              <a:r>
                <a:rPr lang="en-GB" sz="2200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	     </a:t>
              </a:r>
              <a:r>
                <a:rPr lang="en-GB" sz="2200" b="1" noProof="0" dirty="0">
                  <a:solidFill>
                    <a:srgbClr val="F39200"/>
                  </a:solidFill>
                  <a:latin typeface="Trebuchet MS" panose="020B0603020202020204" pitchFamily="34" charset="0"/>
                </a:rPr>
                <a:t>Consumed</a:t>
              </a:r>
              <a:r>
                <a:rPr lang="en-GB" sz="2200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 40% species A, 60% species B)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GB" sz="2200" b="1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One meter of buffer around the head, tow meters hight</a:t>
              </a:r>
            </a:p>
          </p:txBody>
        </p:sp>
        <p:sp>
          <p:nvSpPr>
            <p:cNvPr id="18" name="Callout: freccia in giù 17">
              <a:extLst>
                <a:ext uri="{FF2B5EF4-FFF2-40B4-BE49-F238E27FC236}">
                  <a16:creationId xmlns:a16="http://schemas.microsoft.com/office/drawing/2014/main" id="{FEAF0C7C-40AA-6710-F6F3-F615F0C61291}"/>
                </a:ext>
              </a:extLst>
            </p:cNvPr>
            <p:cNvSpPr/>
            <p:nvPr/>
          </p:nvSpPr>
          <p:spPr>
            <a:xfrm>
              <a:off x="13212108" y="3373352"/>
              <a:ext cx="1688038" cy="1052197"/>
            </a:xfrm>
            <a:prstGeom prst="downArrowCallout">
              <a:avLst>
                <a:gd name="adj1" fmla="val 28481"/>
                <a:gd name="adj2" fmla="val 34257"/>
                <a:gd name="adj3" fmla="val 23260"/>
                <a:gd name="adj4" fmla="val 64977"/>
              </a:avLst>
            </a:prstGeom>
            <a:solidFill>
              <a:srgbClr val="F39200"/>
            </a:solidFill>
            <a:ln>
              <a:solidFill>
                <a:srgbClr val="F39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>
                <a:solidFill>
                  <a:srgbClr val="00336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FECC4BF9-7B09-9653-37CD-845A27218A30}"/>
                </a:ext>
              </a:extLst>
            </p:cNvPr>
            <p:cNvSpPr txBox="1"/>
            <p:nvPr/>
          </p:nvSpPr>
          <p:spPr>
            <a:xfrm>
              <a:off x="13212002" y="3119072"/>
              <a:ext cx="1702127" cy="282916"/>
            </a:xfrm>
            <a:prstGeom prst="rect">
              <a:avLst/>
            </a:prstGeom>
            <a:solidFill>
              <a:srgbClr val="F39200"/>
            </a:solidFill>
            <a:ln>
              <a:solidFill>
                <a:srgbClr val="F392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700" b="1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OBSERVATIONS</a:t>
              </a: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3A3CFB8D-99D4-6B3A-B6CA-707035ADDDD5}"/>
                </a:ext>
              </a:extLst>
            </p:cNvPr>
            <p:cNvSpPr txBox="1"/>
            <p:nvPr/>
          </p:nvSpPr>
          <p:spPr>
            <a:xfrm>
              <a:off x="17186968" y="3117062"/>
              <a:ext cx="1702127" cy="282916"/>
            </a:xfrm>
            <a:prstGeom prst="rect">
              <a:avLst/>
            </a:prstGeom>
            <a:solidFill>
              <a:srgbClr val="F39200"/>
            </a:solidFill>
            <a:ln>
              <a:solidFill>
                <a:srgbClr val="F392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700" b="1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OBSERVATIONS</a:t>
              </a: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CA2A3B92-F852-B822-392C-5CBEF321B1C2}"/>
                </a:ext>
              </a:extLst>
            </p:cNvPr>
            <p:cNvSpPr txBox="1"/>
            <p:nvPr/>
          </p:nvSpPr>
          <p:spPr>
            <a:xfrm>
              <a:off x="21156069" y="3118096"/>
              <a:ext cx="1712139" cy="282916"/>
            </a:xfrm>
            <a:prstGeom prst="rect">
              <a:avLst/>
            </a:prstGeom>
            <a:solidFill>
              <a:srgbClr val="F39200"/>
            </a:solidFill>
            <a:ln>
              <a:solidFill>
                <a:srgbClr val="F392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700" b="1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OBSERVATIONS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5375140B-7EA2-A747-0EF0-696EFF25BEAF}"/>
                </a:ext>
              </a:extLst>
            </p:cNvPr>
            <p:cNvSpPr txBox="1"/>
            <p:nvPr/>
          </p:nvSpPr>
          <p:spPr>
            <a:xfrm>
              <a:off x="14916201" y="3118232"/>
              <a:ext cx="2262826" cy="282916"/>
            </a:xfrm>
            <a:prstGeom prst="rect">
              <a:avLst/>
            </a:prstGeom>
            <a:solidFill>
              <a:srgbClr val="003361"/>
            </a:solidFill>
            <a:ln>
              <a:solidFill>
                <a:srgbClr val="00336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700" b="1" noProof="0" dirty="0">
                  <a:solidFill>
                    <a:srgbClr val="F39200"/>
                  </a:solidFill>
                  <a:latin typeface="Trebuchet MS" panose="020B0603020202020204" pitchFamily="34" charset="0"/>
                </a:rPr>
                <a:t>PAUSE</a:t>
              </a: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66CAA2A5-6FFF-CB38-0BF7-9A81D2ECABA0}"/>
                </a:ext>
              </a:extLst>
            </p:cNvPr>
            <p:cNvSpPr txBox="1"/>
            <p:nvPr/>
          </p:nvSpPr>
          <p:spPr>
            <a:xfrm>
              <a:off x="18893242" y="3117881"/>
              <a:ext cx="2252815" cy="282916"/>
            </a:xfrm>
            <a:prstGeom prst="rect">
              <a:avLst/>
            </a:prstGeom>
            <a:solidFill>
              <a:srgbClr val="003361"/>
            </a:solidFill>
            <a:ln>
              <a:solidFill>
                <a:srgbClr val="00336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700" b="1" noProof="0" dirty="0">
                  <a:solidFill>
                    <a:srgbClr val="F39200"/>
                  </a:solidFill>
                  <a:latin typeface="Trebuchet MS" panose="020B0603020202020204" pitchFamily="34" charset="0"/>
                </a:rPr>
                <a:t>PAUSE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11AF861B-ECD4-E818-1516-7E2CA82DB35C}"/>
                </a:ext>
              </a:extLst>
            </p:cNvPr>
            <p:cNvSpPr txBox="1"/>
            <p:nvPr/>
          </p:nvSpPr>
          <p:spPr>
            <a:xfrm>
              <a:off x="13622030" y="3479969"/>
              <a:ext cx="818618" cy="2952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noProof="0" dirty="0">
                  <a:solidFill>
                    <a:srgbClr val="003361"/>
                  </a:solidFill>
                  <a:latin typeface="Trebuchet MS" panose="020B0603020202020204" pitchFamily="34" charset="0"/>
                </a:rPr>
                <a:t>15 sec</a:t>
              </a:r>
            </a:p>
          </p:txBody>
        </p:sp>
      </p:grp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8838D95-59C2-DC2A-569E-ED5CE6A1666E}"/>
              </a:ext>
            </a:extLst>
          </p:cNvPr>
          <p:cNvSpPr txBox="1"/>
          <p:nvPr/>
        </p:nvSpPr>
        <p:spPr>
          <a:xfrm>
            <a:off x="9911974" y="2891387"/>
            <a:ext cx="83067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noProof="0" dirty="0">
                <a:latin typeface="Trebuchet MS" panose="020B0603020202020204" pitchFamily="34" charset="0"/>
              </a:rPr>
              <a:t>15 sec</a:t>
            </a:r>
          </a:p>
        </p:txBody>
      </p:sp>
      <p:pic>
        <p:nvPicPr>
          <p:cNvPr id="26" name="Immagine 25" descr="Immagine che contiene aria aperta, mammifero, albero, erba&#10;&#10;Descrizione generata automaticamente">
            <a:extLst>
              <a:ext uri="{FF2B5EF4-FFF2-40B4-BE49-F238E27FC236}">
                <a16:creationId xmlns:a16="http://schemas.microsoft.com/office/drawing/2014/main" id="{BBD7B1F2-DC02-1C5D-5667-E57140CEC5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168" y="2814320"/>
            <a:ext cx="3600000" cy="3600000"/>
          </a:xfrm>
          <a:prstGeom prst="rect">
            <a:avLst/>
          </a:prstGeom>
        </p:spPr>
      </p:pic>
      <p:sp>
        <p:nvSpPr>
          <p:cNvPr id="27" name="Arco 26">
            <a:extLst>
              <a:ext uri="{FF2B5EF4-FFF2-40B4-BE49-F238E27FC236}">
                <a16:creationId xmlns:a16="http://schemas.microsoft.com/office/drawing/2014/main" id="{9095F383-62B4-2CFB-DC6F-6541B2748B8B}"/>
              </a:ext>
            </a:extLst>
          </p:cNvPr>
          <p:cNvSpPr/>
          <p:nvPr/>
        </p:nvSpPr>
        <p:spPr>
          <a:xfrm rot="5595792">
            <a:off x="9322311" y="4937246"/>
            <a:ext cx="720000" cy="1080000"/>
          </a:xfrm>
          <a:prstGeom prst="arc">
            <a:avLst>
              <a:gd name="adj1" fmla="val 13646127"/>
              <a:gd name="adj2" fmla="val 9128426"/>
            </a:avLst>
          </a:prstGeom>
          <a:solidFill>
            <a:srgbClr val="003361">
              <a:alpha val="25000"/>
            </a:srgbClr>
          </a:solidFill>
          <a:ln w="28575">
            <a:solidFill>
              <a:srgbClr val="003361">
                <a:alpha val="75000"/>
              </a:srgbClr>
            </a:solidFill>
            <a:prstDash val="sysDash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538566C9-0428-EB42-A28C-510EBC8F2919}"/>
              </a:ext>
            </a:extLst>
          </p:cNvPr>
          <p:cNvCxnSpPr>
            <a:cxnSpLocks/>
          </p:cNvCxnSpPr>
          <p:nvPr/>
        </p:nvCxnSpPr>
        <p:spPr>
          <a:xfrm flipV="1">
            <a:off x="9530554" y="3530918"/>
            <a:ext cx="0" cy="1620000"/>
          </a:xfrm>
          <a:prstGeom prst="line">
            <a:avLst/>
          </a:prstGeom>
          <a:ln cap="sq">
            <a:solidFill>
              <a:srgbClr val="003361">
                <a:alpha val="70000"/>
              </a:srgbClr>
            </a:solidFill>
            <a:prstDash val="sysDash"/>
            <a:round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4863D6B6-EE58-D397-85E8-5B0C9E59611E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9156208" y="5477246"/>
            <a:ext cx="526103" cy="0"/>
          </a:xfrm>
          <a:prstGeom prst="line">
            <a:avLst/>
          </a:prstGeom>
          <a:ln w="19050" cap="flat" cmpd="sng" algn="ctr">
            <a:solidFill>
              <a:srgbClr val="00336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47B51233-1EF3-BDDE-D0CD-863C79A44C47}"/>
              </a:ext>
            </a:extLst>
          </p:cNvPr>
          <p:cNvSpPr txBox="1"/>
          <p:nvPr/>
        </p:nvSpPr>
        <p:spPr>
          <a:xfrm>
            <a:off x="9417615" y="5416788"/>
            <a:ext cx="51007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I m</a:t>
            </a:r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8026A41F-8FE3-2AB5-2C26-20AF70DC644C}"/>
              </a:ext>
            </a:extLst>
          </p:cNvPr>
          <p:cNvCxnSpPr>
            <a:cxnSpLocks/>
            <a:endCxn id="27" idx="1"/>
          </p:cNvCxnSpPr>
          <p:nvPr/>
        </p:nvCxnSpPr>
        <p:spPr>
          <a:xfrm flipH="1">
            <a:off x="9682311" y="5477246"/>
            <a:ext cx="500057" cy="0"/>
          </a:xfrm>
          <a:prstGeom prst="line">
            <a:avLst/>
          </a:prstGeom>
          <a:ln w="19050" cap="flat" cmpd="sng" algn="ctr">
            <a:solidFill>
              <a:srgbClr val="00336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836DB07F-E4F4-F8BC-4EE1-2EA06C6EFFF4}"/>
              </a:ext>
            </a:extLst>
          </p:cNvPr>
          <p:cNvSpPr txBox="1"/>
          <p:nvPr/>
        </p:nvSpPr>
        <p:spPr>
          <a:xfrm rot="16200000">
            <a:off x="8992522" y="4329668"/>
            <a:ext cx="567784" cy="369332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GB" noProof="0" dirty="0">
                <a:solidFill>
                  <a:srgbClr val="003361"/>
                </a:solidFill>
                <a:latin typeface="Trebuchet MS" panose="020B0603020202020204" pitchFamily="34" charset="0"/>
              </a:rPr>
              <a:t>2 m</a:t>
            </a:r>
          </a:p>
        </p:txBody>
      </p:sp>
      <p:pic>
        <p:nvPicPr>
          <p:cNvPr id="34" name="Elemento grafico 33" descr="Cronometro 33% con riempimento a tinta unita">
            <a:extLst>
              <a:ext uri="{FF2B5EF4-FFF2-40B4-BE49-F238E27FC236}">
                <a16:creationId xmlns:a16="http://schemas.microsoft.com/office/drawing/2014/main" id="{80249255-236B-CB9A-0F77-E927883B68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5327" y="2406212"/>
            <a:ext cx="1080000" cy="1080000"/>
          </a:xfrm>
          <a:prstGeom prst="rect">
            <a:avLst/>
          </a:prstGeom>
        </p:spPr>
      </p:pic>
      <p:graphicFrame>
        <p:nvGraphicFramePr>
          <p:cNvPr id="8" name="Diagramm 8">
            <a:extLst>
              <a:ext uri="{FF2B5EF4-FFF2-40B4-BE49-F238E27FC236}">
                <a16:creationId xmlns:a16="http://schemas.microsoft.com/office/drawing/2014/main" id="{9450B85C-1C33-274D-6310-9F4FE1FBBD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8438199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164802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F7D091-3D07-AA5F-485B-78B940A9A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B3B4AE7-E884-0DA3-51BD-CF86081E5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B0B794-1AA9-1F79-01A6-BAE279159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graphicFrame>
        <p:nvGraphicFramePr>
          <p:cNvPr id="3" name="Diagramm 8">
            <a:extLst>
              <a:ext uri="{FF2B5EF4-FFF2-40B4-BE49-F238E27FC236}">
                <a16:creationId xmlns:a16="http://schemas.microsoft.com/office/drawing/2014/main" id="{D132849A-14C1-23DB-0B46-F550E61F50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4691888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olo 1">
            <a:extLst>
              <a:ext uri="{FF2B5EF4-FFF2-40B4-BE49-F238E27FC236}">
                <a16:creationId xmlns:a16="http://schemas.microsoft.com/office/drawing/2014/main" id="{82D48419-7E4D-30EF-AB57-9ABB070FB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8927"/>
            <a:ext cx="121920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Diet composition</a:t>
            </a:r>
          </a:p>
        </p:txBody>
      </p:sp>
      <p:pic>
        <p:nvPicPr>
          <p:cNvPr id="9" name="Immagine 8" descr="Immagine che contiene testo, schermata, diagramma, design&#10;&#10;Il contenuto generato dall'IA potrebbe non essere corretto.">
            <a:extLst>
              <a:ext uri="{FF2B5EF4-FFF2-40B4-BE49-F238E27FC236}">
                <a16:creationId xmlns:a16="http://schemas.microsoft.com/office/drawing/2014/main" id="{FF3DDE5D-D4DD-06C3-C921-9BFF0F501A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592" y="676287"/>
            <a:ext cx="8806815" cy="562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44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61127-DBB2-9DD2-0AA2-B586E20A8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05C22D-0690-C193-B004-12AC8EC82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/>
              <a:t>Volpe Jacopo</a:t>
            </a:r>
          </a:p>
          <a:p>
            <a:r>
              <a:rPr lang="en-GB" noProof="0" dirty="0"/>
              <a:t>University of Turin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10B492D-BC40-670A-1D6F-A9099F023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ACFBB-C0A3-4E9B-BB21-980C67C6D12C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2BA23EE-F756-ADD4-F062-0FA2D5999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#IMC25 | Innsbruck, Austria | Sep. 14 – 18 2025</a:t>
            </a:r>
          </a:p>
        </p:txBody>
      </p:sp>
      <p:pic>
        <p:nvPicPr>
          <p:cNvPr id="8" name="Immagine 7" descr="Immagine che contiene testo, line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7A0CBB3F-DA51-1DE8-CAD4-147C33E255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13" y="540524"/>
            <a:ext cx="10328374" cy="5802867"/>
          </a:xfrm>
          <a:prstGeom prst="rect">
            <a:avLst/>
          </a:prstGeom>
        </p:spPr>
      </p:pic>
      <p:graphicFrame>
        <p:nvGraphicFramePr>
          <p:cNvPr id="3" name="Diagramm 8">
            <a:extLst>
              <a:ext uri="{FF2B5EF4-FFF2-40B4-BE49-F238E27FC236}">
                <a16:creationId xmlns:a16="http://schemas.microsoft.com/office/drawing/2014/main" id="{D4EC5CE4-810E-A0E3-5D65-D8D38E625B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3045271"/>
              </p:ext>
            </p:extLst>
          </p:nvPr>
        </p:nvGraphicFramePr>
        <p:xfrm>
          <a:off x="0" y="928"/>
          <a:ext cx="12192000" cy="20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olo 1">
            <a:extLst>
              <a:ext uri="{FF2B5EF4-FFF2-40B4-BE49-F238E27FC236}">
                <a16:creationId xmlns:a16="http://schemas.microsoft.com/office/drawing/2014/main" id="{6B82515E-012E-E181-EF26-994B12935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8927"/>
            <a:ext cx="12192000" cy="4673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400" b="1" noProof="0" dirty="0"/>
              <a:t>Redundancy Analysis</a:t>
            </a:r>
          </a:p>
        </p:txBody>
      </p:sp>
    </p:spTree>
    <p:extLst>
      <p:ext uri="{BB962C8B-B14F-4D97-AF65-F5344CB8AC3E}">
        <p14:creationId xmlns:p14="http://schemas.microsoft.com/office/powerpoint/2010/main" val="3310997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1010</Words>
  <Application>Microsoft Office PowerPoint</Application>
  <PresentationFormat>Widescreen</PresentationFormat>
  <Paragraphs>208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0" baseType="lpstr">
      <vt:lpstr>Arial</vt:lpstr>
      <vt:lpstr>Calibri</vt:lpstr>
      <vt:lpstr>Trebuchet MS</vt:lpstr>
      <vt:lpstr>Office</vt:lpstr>
      <vt:lpstr>Do donkeys grazing in woody-encroached Alpine pastures behave as mixed-feeders? A case study from Gran Paradiso National Park</vt:lpstr>
      <vt:lpstr>Alpine semi-natural pastures</vt:lpstr>
      <vt:lpstr>Alpine semi-natural pastures</vt:lpstr>
      <vt:lpstr>Alpine semi-natural pastures</vt:lpstr>
      <vt:lpstr>Presentazione standard di PowerPoint</vt:lpstr>
      <vt:lpstr>Geographical framework</vt:lpstr>
      <vt:lpstr>Presentazione standard di PowerPoint</vt:lpstr>
      <vt:lpstr>Diet composition</vt:lpstr>
      <vt:lpstr>Redundancy Analysis</vt:lpstr>
      <vt:lpstr>Redundancy Analysis</vt:lpstr>
      <vt:lpstr>Presentazione standard di PowerPoint</vt:lpstr>
      <vt:lpstr>Redundancy Analysis</vt:lpstr>
      <vt:lpstr>Abundance-consumption relationship</vt:lpstr>
      <vt:lpstr>Species selection</vt:lpstr>
      <vt:lpstr>Conclusions</vt:lpstr>
      <vt:lpstr>Thank you for your attention</vt:lpstr>
    </vt:vector>
  </TitlesOfParts>
  <Manager>#IMC IT- and Webadmin</Manager>
  <Company>University of Innsbruck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Official Template of #IMC</dc:title>
  <dc:subject/>
  <dc:creator>Lamprecht, Christian Paul</dc:creator>
  <cp:keywords>#IMC, International Mountain Conference, Template, PPTX</cp:keywords>
  <dc:description>Official Template of the #IMC presentations. Royalty free.</dc:description>
  <cp:lastModifiedBy>Jacopo Volpe</cp:lastModifiedBy>
  <cp:revision>56</cp:revision>
  <dcterms:created xsi:type="dcterms:W3CDTF">2022-08-08T13:11:54Z</dcterms:created>
  <dcterms:modified xsi:type="dcterms:W3CDTF">2025-09-16T10:28:30Z</dcterms:modified>
  <cp:category>Templates</cp:category>
</cp:coreProperties>
</file>