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30599063" cy="428402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E5F4"/>
    <a:srgbClr val="BCFE86"/>
    <a:srgbClr val="D1FEAC"/>
    <a:srgbClr val="BAFE82"/>
    <a:srgbClr val="92D051"/>
    <a:srgbClr val="C7F79B"/>
    <a:srgbClr val="ADF46C"/>
    <a:srgbClr val="ADDB7F"/>
    <a:srgbClr val="C2F98B"/>
    <a:srgbClr val="7FD3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19" autoAdjust="0"/>
    <p:restoredTop sz="94291" autoAdjust="0"/>
  </p:normalViewPr>
  <p:slideViewPr>
    <p:cSldViewPr snapToGrid="0">
      <p:cViewPr>
        <p:scale>
          <a:sx n="30" d="100"/>
          <a:sy n="30" d="100"/>
        </p:scale>
        <p:origin x="468"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emf"/><Relationship Id="rId1" Type="http://schemas.openxmlformats.org/officeDocument/2006/relationships/image" Target="../media/image1.emf"/><Relationship Id="rId4"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F055B1-A769-4A96-96DE-5689CA170D38}" type="datetimeFigureOut">
              <a:rPr lang="it-IT" smtClean="0"/>
              <a:t>11/02/2020</a:t>
            </a:fld>
            <a:endParaRPr lang="it-IT" dirty="0"/>
          </a:p>
        </p:txBody>
      </p:sp>
      <p:sp>
        <p:nvSpPr>
          <p:cNvPr id="4" name="Segnaposto immagine diapositiva 3"/>
          <p:cNvSpPr>
            <a:spLocks noGrp="1" noRot="1" noChangeAspect="1"/>
          </p:cNvSpPr>
          <p:nvPr>
            <p:ph type="sldImg" idx="2"/>
          </p:nvPr>
        </p:nvSpPr>
        <p:spPr>
          <a:xfrm>
            <a:off x="2327275" y="1143000"/>
            <a:ext cx="220345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3DED72-CD9F-4A79-B550-D9923892D647}" type="slidenum">
              <a:rPr lang="it-IT" smtClean="0"/>
              <a:t>‹N›</a:t>
            </a:fld>
            <a:endParaRPr lang="it-IT" dirty="0"/>
          </a:p>
        </p:txBody>
      </p:sp>
    </p:spTree>
    <p:extLst>
      <p:ext uri="{BB962C8B-B14F-4D97-AF65-F5344CB8AC3E}">
        <p14:creationId xmlns:p14="http://schemas.microsoft.com/office/powerpoint/2010/main" val="188069295"/>
      </p:ext>
    </p:extLst>
  </p:cSld>
  <p:clrMap bg1="lt1" tx1="dk1" bg2="lt2" tx2="dk2" accent1="accent1" accent2="accent2" accent3="accent3" accent4="accent4" accent5="accent5" accent6="accent6" hlink="hlink" folHlink="folHlink"/>
  <p:notesStyle>
    <a:lvl1pPr marL="0" algn="l" defTabSz="3524977" rtl="0" eaLnBrk="1" latinLnBrk="0" hangingPunct="1">
      <a:defRPr sz="4626" kern="1200">
        <a:solidFill>
          <a:schemeClr val="tx1"/>
        </a:solidFill>
        <a:latin typeface="+mn-lt"/>
        <a:ea typeface="+mn-ea"/>
        <a:cs typeface="+mn-cs"/>
      </a:defRPr>
    </a:lvl1pPr>
    <a:lvl2pPr marL="1762489" algn="l" defTabSz="3524977" rtl="0" eaLnBrk="1" latinLnBrk="0" hangingPunct="1">
      <a:defRPr sz="4626" kern="1200">
        <a:solidFill>
          <a:schemeClr val="tx1"/>
        </a:solidFill>
        <a:latin typeface="+mn-lt"/>
        <a:ea typeface="+mn-ea"/>
        <a:cs typeface="+mn-cs"/>
      </a:defRPr>
    </a:lvl2pPr>
    <a:lvl3pPr marL="3524977" algn="l" defTabSz="3524977" rtl="0" eaLnBrk="1" latinLnBrk="0" hangingPunct="1">
      <a:defRPr sz="4626" kern="1200">
        <a:solidFill>
          <a:schemeClr val="tx1"/>
        </a:solidFill>
        <a:latin typeface="+mn-lt"/>
        <a:ea typeface="+mn-ea"/>
        <a:cs typeface="+mn-cs"/>
      </a:defRPr>
    </a:lvl3pPr>
    <a:lvl4pPr marL="5287467" algn="l" defTabSz="3524977" rtl="0" eaLnBrk="1" latinLnBrk="0" hangingPunct="1">
      <a:defRPr sz="4626" kern="1200">
        <a:solidFill>
          <a:schemeClr val="tx1"/>
        </a:solidFill>
        <a:latin typeface="+mn-lt"/>
        <a:ea typeface="+mn-ea"/>
        <a:cs typeface="+mn-cs"/>
      </a:defRPr>
    </a:lvl4pPr>
    <a:lvl5pPr marL="7049956" algn="l" defTabSz="3524977" rtl="0" eaLnBrk="1" latinLnBrk="0" hangingPunct="1">
      <a:defRPr sz="4626" kern="1200">
        <a:solidFill>
          <a:schemeClr val="tx1"/>
        </a:solidFill>
        <a:latin typeface="+mn-lt"/>
        <a:ea typeface="+mn-ea"/>
        <a:cs typeface="+mn-cs"/>
      </a:defRPr>
    </a:lvl5pPr>
    <a:lvl6pPr marL="8812444" algn="l" defTabSz="3524977" rtl="0" eaLnBrk="1" latinLnBrk="0" hangingPunct="1">
      <a:defRPr sz="4626" kern="1200">
        <a:solidFill>
          <a:schemeClr val="tx1"/>
        </a:solidFill>
        <a:latin typeface="+mn-lt"/>
        <a:ea typeface="+mn-ea"/>
        <a:cs typeface="+mn-cs"/>
      </a:defRPr>
    </a:lvl6pPr>
    <a:lvl7pPr marL="10574933" algn="l" defTabSz="3524977" rtl="0" eaLnBrk="1" latinLnBrk="0" hangingPunct="1">
      <a:defRPr sz="4626" kern="1200">
        <a:solidFill>
          <a:schemeClr val="tx1"/>
        </a:solidFill>
        <a:latin typeface="+mn-lt"/>
        <a:ea typeface="+mn-ea"/>
        <a:cs typeface="+mn-cs"/>
      </a:defRPr>
    </a:lvl7pPr>
    <a:lvl8pPr marL="12337421" algn="l" defTabSz="3524977" rtl="0" eaLnBrk="1" latinLnBrk="0" hangingPunct="1">
      <a:defRPr sz="4626" kern="1200">
        <a:solidFill>
          <a:schemeClr val="tx1"/>
        </a:solidFill>
        <a:latin typeface="+mn-lt"/>
        <a:ea typeface="+mn-ea"/>
        <a:cs typeface="+mn-cs"/>
      </a:defRPr>
    </a:lvl8pPr>
    <a:lvl9pPr marL="14099911" algn="l" defTabSz="3524977" rtl="0" eaLnBrk="1" latinLnBrk="0" hangingPunct="1">
      <a:defRPr sz="462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327275" y="1143000"/>
            <a:ext cx="2203450" cy="3086100"/>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A63DED72-CD9F-4A79-B550-D9923892D647}" type="slidenum">
              <a:rPr lang="it-IT" smtClean="0"/>
              <a:t>1</a:t>
            </a:fld>
            <a:endParaRPr lang="it-IT" dirty="0"/>
          </a:p>
        </p:txBody>
      </p:sp>
    </p:spTree>
    <p:extLst>
      <p:ext uri="{BB962C8B-B14F-4D97-AF65-F5344CB8AC3E}">
        <p14:creationId xmlns:p14="http://schemas.microsoft.com/office/powerpoint/2010/main" val="3153560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294930" y="7011132"/>
            <a:ext cx="26009204" cy="14914762"/>
          </a:xfrm>
        </p:spPr>
        <p:txBody>
          <a:bodyPr anchor="b"/>
          <a:lstStyle>
            <a:lvl1pPr algn="ctr">
              <a:defRPr sz="20078"/>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3824883" y="22501064"/>
            <a:ext cx="22949297" cy="10343147"/>
          </a:xfrm>
        </p:spPr>
        <p:txBody>
          <a:bodyPr/>
          <a:lstStyle>
            <a:lvl1pPr marL="0" indent="0" algn="ctr">
              <a:buNone/>
              <a:defRPr sz="8031"/>
            </a:lvl1pPr>
            <a:lvl2pPr marL="1529974" indent="0" algn="ctr">
              <a:buNone/>
              <a:defRPr sz="6693"/>
            </a:lvl2pPr>
            <a:lvl3pPr marL="3059948" indent="0" algn="ctr">
              <a:buNone/>
              <a:defRPr sz="6024"/>
            </a:lvl3pPr>
            <a:lvl4pPr marL="4589922" indent="0" algn="ctr">
              <a:buNone/>
              <a:defRPr sz="5354"/>
            </a:lvl4pPr>
            <a:lvl5pPr marL="6119896" indent="0" algn="ctr">
              <a:buNone/>
              <a:defRPr sz="5354"/>
            </a:lvl5pPr>
            <a:lvl6pPr marL="7649870" indent="0" algn="ctr">
              <a:buNone/>
              <a:defRPr sz="5354"/>
            </a:lvl6pPr>
            <a:lvl7pPr marL="9179844" indent="0" algn="ctr">
              <a:buNone/>
              <a:defRPr sz="5354"/>
            </a:lvl7pPr>
            <a:lvl8pPr marL="10709819" indent="0" algn="ctr">
              <a:buNone/>
              <a:defRPr sz="5354"/>
            </a:lvl8pPr>
            <a:lvl9pPr marL="12239793" indent="0" algn="ctr">
              <a:buNone/>
              <a:defRPr sz="5354"/>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2188705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1066513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897456" y="2280848"/>
            <a:ext cx="6597923" cy="36305153"/>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2103687" y="2280848"/>
            <a:ext cx="19411281" cy="3630515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696564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3753858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2087750" y="10680331"/>
            <a:ext cx="26391692" cy="17820361"/>
          </a:xfrm>
        </p:spPr>
        <p:txBody>
          <a:bodyPr anchor="b"/>
          <a:lstStyle>
            <a:lvl1pPr>
              <a:defRPr sz="20078"/>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087750" y="28669280"/>
            <a:ext cx="26391692" cy="9371307"/>
          </a:xfrm>
        </p:spPr>
        <p:txBody>
          <a:bodyPr/>
          <a:lstStyle>
            <a:lvl1pPr marL="0" indent="0">
              <a:buNone/>
              <a:defRPr sz="8031">
                <a:solidFill>
                  <a:schemeClr val="tx1"/>
                </a:solidFill>
              </a:defRPr>
            </a:lvl1pPr>
            <a:lvl2pPr marL="1529974" indent="0">
              <a:buNone/>
              <a:defRPr sz="6693">
                <a:solidFill>
                  <a:schemeClr val="tx1">
                    <a:tint val="75000"/>
                  </a:schemeClr>
                </a:solidFill>
              </a:defRPr>
            </a:lvl2pPr>
            <a:lvl3pPr marL="3059948" indent="0">
              <a:buNone/>
              <a:defRPr sz="6024">
                <a:solidFill>
                  <a:schemeClr val="tx1">
                    <a:tint val="75000"/>
                  </a:schemeClr>
                </a:solidFill>
              </a:defRPr>
            </a:lvl3pPr>
            <a:lvl4pPr marL="4589922" indent="0">
              <a:buNone/>
              <a:defRPr sz="5354">
                <a:solidFill>
                  <a:schemeClr val="tx1">
                    <a:tint val="75000"/>
                  </a:schemeClr>
                </a:solidFill>
              </a:defRPr>
            </a:lvl4pPr>
            <a:lvl5pPr marL="6119896" indent="0">
              <a:buNone/>
              <a:defRPr sz="5354">
                <a:solidFill>
                  <a:schemeClr val="tx1">
                    <a:tint val="75000"/>
                  </a:schemeClr>
                </a:solidFill>
              </a:defRPr>
            </a:lvl5pPr>
            <a:lvl6pPr marL="7649870" indent="0">
              <a:buNone/>
              <a:defRPr sz="5354">
                <a:solidFill>
                  <a:schemeClr val="tx1">
                    <a:tint val="75000"/>
                  </a:schemeClr>
                </a:solidFill>
              </a:defRPr>
            </a:lvl6pPr>
            <a:lvl7pPr marL="9179844" indent="0">
              <a:buNone/>
              <a:defRPr sz="5354">
                <a:solidFill>
                  <a:schemeClr val="tx1">
                    <a:tint val="75000"/>
                  </a:schemeClr>
                </a:solidFill>
              </a:defRPr>
            </a:lvl7pPr>
            <a:lvl8pPr marL="10709819" indent="0">
              <a:buNone/>
              <a:defRPr sz="5354">
                <a:solidFill>
                  <a:schemeClr val="tx1">
                    <a:tint val="75000"/>
                  </a:schemeClr>
                </a:solidFill>
              </a:defRPr>
            </a:lvl8pPr>
            <a:lvl9pPr marL="12239793" indent="0">
              <a:buNone/>
              <a:defRPr sz="5354">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5" name="Footer Placeholder 4"/>
          <p:cNvSpPr>
            <a:spLocks noGrp="1"/>
          </p:cNvSpPr>
          <p:nvPr>
            <p:ph type="ftr" sz="quarter" idx="11"/>
          </p:nvPr>
        </p:nvSpPr>
        <p:spPr/>
        <p:txBody>
          <a:bodyPr/>
          <a:lstStyle/>
          <a:p>
            <a:endParaRPr lang="it-IT" dirty="0"/>
          </a:p>
        </p:txBody>
      </p:sp>
      <p:sp>
        <p:nvSpPr>
          <p:cNvPr id="6" name="Slide Number Placeholder 5"/>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2703949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2103685" y="11404240"/>
            <a:ext cx="13004602" cy="2718176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15490776" y="11404240"/>
            <a:ext cx="13004602" cy="27181761"/>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3444592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2107671" y="2280857"/>
            <a:ext cx="26391692" cy="828047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107674" y="10501820"/>
            <a:ext cx="12944836" cy="5146780"/>
          </a:xfrm>
        </p:spPr>
        <p:txBody>
          <a:bodyPr anchor="b"/>
          <a:lstStyle>
            <a:lvl1pPr marL="0" indent="0">
              <a:buNone/>
              <a:defRPr sz="8031" b="1"/>
            </a:lvl1pPr>
            <a:lvl2pPr marL="1529974" indent="0">
              <a:buNone/>
              <a:defRPr sz="6693" b="1"/>
            </a:lvl2pPr>
            <a:lvl3pPr marL="3059948" indent="0">
              <a:buNone/>
              <a:defRPr sz="6024" b="1"/>
            </a:lvl3pPr>
            <a:lvl4pPr marL="4589922" indent="0">
              <a:buNone/>
              <a:defRPr sz="5354" b="1"/>
            </a:lvl4pPr>
            <a:lvl5pPr marL="6119896" indent="0">
              <a:buNone/>
              <a:defRPr sz="5354" b="1"/>
            </a:lvl5pPr>
            <a:lvl6pPr marL="7649870" indent="0">
              <a:buNone/>
              <a:defRPr sz="5354" b="1"/>
            </a:lvl6pPr>
            <a:lvl7pPr marL="9179844" indent="0">
              <a:buNone/>
              <a:defRPr sz="5354" b="1"/>
            </a:lvl7pPr>
            <a:lvl8pPr marL="10709819" indent="0">
              <a:buNone/>
              <a:defRPr sz="5354" b="1"/>
            </a:lvl8pPr>
            <a:lvl9pPr marL="12239793" indent="0">
              <a:buNone/>
              <a:defRPr sz="5354" b="1"/>
            </a:lvl9pPr>
          </a:lstStyle>
          <a:p>
            <a:pPr lvl="0"/>
            <a:r>
              <a:rPr lang="it-IT"/>
              <a:t>Fare clic per modificare gli stili del testo dello schema</a:t>
            </a:r>
          </a:p>
        </p:txBody>
      </p:sp>
      <p:sp>
        <p:nvSpPr>
          <p:cNvPr id="4" name="Content Placeholder 3"/>
          <p:cNvSpPr>
            <a:spLocks noGrp="1"/>
          </p:cNvSpPr>
          <p:nvPr>
            <p:ph sz="half" idx="2"/>
          </p:nvPr>
        </p:nvSpPr>
        <p:spPr>
          <a:xfrm>
            <a:off x="2107674" y="15648601"/>
            <a:ext cx="12944836" cy="2301673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15490777" y="10501820"/>
            <a:ext cx="13008587" cy="5146780"/>
          </a:xfrm>
        </p:spPr>
        <p:txBody>
          <a:bodyPr anchor="b"/>
          <a:lstStyle>
            <a:lvl1pPr marL="0" indent="0">
              <a:buNone/>
              <a:defRPr sz="8031" b="1"/>
            </a:lvl1pPr>
            <a:lvl2pPr marL="1529974" indent="0">
              <a:buNone/>
              <a:defRPr sz="6693" b="1"/>
            </a:lvl2pPr>
            <a:lvl3pPr marL="3059948" indent="0">
              <a:buNone/>
              <a:defRPr sz="6024" b="1"/>
            </a:lvl3pPr>
            <a:lvl4pPr marL="4589922" indent="0">
              <a:buNone/>
              <a:defRPr sz="5354" b="1"/>
            </a:lvl4pPr>
            <a:lvl5pPr marL="6119896" indent="0">
              <a:buNone/>
              <a:defRPr sz="5354" b="1"/>
            </a:lvl5pPr>
            <a:lvl6pPr marL="7649870" indent="0">
              <a:buNone/>
              <a:defRPr sz="5354" b="1"/>
            </a:lvl6pPr>
            <a:lvl7pPr marL="9179844" indent="0">
              <a:buNone/>
              <a:defRPr sz="5354" b="1"/>
            </a:lvl7pPr>
            <a:lvl8pPr marL="10709819" indent="0">
              <a:buNone/>
              <a:defRPr sz="5354" b="1"/>
            </a:lvl8pPr>
            <a:lvl9pPr marL="12239793" indent="0">
              <a:buNone/>
              <a:defRPr sz="5354" b="1"/>
            </a:lvl9pPr>
          </a:lstStyle>
          <a:p>
            <a:pPr lvl="0"/>
            <a:r>
              <a:rPr lang="it-IT"/>
              <a:t>Fare clic per modificare gli stili del testo dello schema</a:t>
            </a:r>
          </a:p>
        </p:txBody>
      </p:sp>
      <p:sp>
        <p:nvSpPr>
          <p:cNvPr id="6" name="Content Placeholder 5"/>
          <p:cNvSpPr>
            <a:spLocks noGrp="1"/>
          </p:cNvSpPr>
          <p:nvPr>
            <p:ph sz="quarter" idx="4"/>
          </p:nvPr>
        </p:nvSpPr>
        <p:spPr>
          <a:xfrm>
            <a:off x="15490777" y="15648601"/>
            <a:ext cx="13008587" cy="23016734"/>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8" name="Footer Placeholder 7"/>
          <p:cNvSpPr>
            <a:spLocks noGrp="1"/>
          </p:cNvSpPr>
          <p:nvPr>
            <p:ph type="ftr" sz="quarter" idx="11"/>
          </p:nvPr>
        </p:nvSpPr>
        <p:spPr/>
        <p:txBody>
          <a:bodyPr/>
          <a:lstStyle/>
          <a:p>
            <a:endParaRPr lang="it-IT" dirty="0"/>
          </a:p>
        </p:txBody>
      </p:sp>
      <p:sp>
        <p:nvSpPr>
          <p:cNvPr id="9" name="Slide Number Placeholder 8"/>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4085650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1658210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3" name="Footer Placeholder 2"/>
          <p:cNvSpPr>
            <a:spLocks noGrp="1"/>
          </p:cNvSpPr>
          <p:nvPr>
            <p:ph type="ftr" sz="quarter" idx="11"/>
          </p:nvPr>
        </p:nvSpPr>
        <p:spPr/>
        <p:txBody>
          <a:bodyPr/>
          <a:lstStyle/>
          <a:p>
            <a:endParaRPr lang="it-IT" dirty="0"/>
          </a:p>
        </p:txBody>
      </p:sp>
      <p:sp>
        <p:nvSpPr>
          <p:cNvPr id="4" name="Slide Number Placeholder 3"/>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1797947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107671" y="2856018"/>
            <a:ext cx="9868994" cy="9996064"/>
          </a:xfrm>
        </p:spPr>
        <p:txBody>
          <a:bodyPr anchor="b"/>
          <a:lstStyle>
            <a:lvl1pPr>
              <a:defRPr sz="10708"/>
            </a:lvl1pPr>
          </a:lstStyle>
          <a:p>
            <a:r>
              <a:rPr lang="it-IT"/>
              <a:t>Fare clic per modificare lo stile del titolo dello schema</a:t>
            </a:r>
            <a:endParaRPr lang="en-US" dirty="0"/>
          </a:p>
        </p:txBody>
      </p:sp>
      <p:sp>
        <p:nvSpPr>
          <p:cNvPr id="3" name="Content Placeholder 2"/>
          <p:cNvSpPr>
            <a:spLocks noGrp="1"/>
          </p:cNvSpPr>
          <p:nvPr>
            <p:ph idx="1"/>
          </p:nvPr>
        </p:nvSpPr>
        <p:spPr>
          <a:xfrm>
            <a:off x="13008587" y="6168216"/>
            <a:ext cx="15490776" cy="30444362"/>
          </a:xfrm>
        </p:spPr>
        <p:txBody>
          <a:bodyPr/>
          <a:lstStyle>
            <a:lvl1pPr>
              <a:defRPr sz="10708"/>
            </a:lvl1pPr>
            <a:lvl2pPr>
              <a:defRPr sz="9370"/>
            </a:lvl2pPr>
            <a:lvl3pPr>
              <a:defRPr sz="8031"/>
            </a:lvl3pPr>
            <a:lvl4pPr>
              <a:defRPr sz="6693"/>
            </a:lvl4pPr>
            <a:lvl5pPr>
              <a:defRPr sz="6693"/>
            </a:lvl5pPr>
            <a:lvl6pPr>
              <a:defRPr sz="6693"/>
            </a:lvl6pPr>
            <a:lvl7pPr>
              <a:defRPr sz="6693"/>
            </a:lvl7pPr>
            <a:lvl8pPr>
              <a:defRPr sz="6693"/>
            </a:lvl8pPr>
            <a:lvl9pPr>
              <a:defRPr sz="6693"/>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107671" y="12852082"/>
            <a:ext cx="9868994" cy="23810073"/>
          </a:xfrm>
        </p:spPr>
        <p:txBody>
          <a:bodyPr/>
          <a:lstStyle>
            <a:lvl1pPr marL="0" indent="0">
              <a:buNone/>
              <a:defRPr sz="5354"/>
            </a:lvl1pPr>
            <a:lvl2pPr marL="1529974" indent="0">
              <a:buNone/>
              <a:defRPr sz="4685"/>
            </a:lvl2pPr>
            <a:lvl3pPr marL="3059948" indent="0">
              <a:buNone/>
              <a:defRPr sz="4016"/>
            </a:lvl3pPr>
            <a:lvl4pPr marL="4589922" indent="0">
              <a:buNone/>
              <a:defRPr sz="3346"/>
            </a:lvl4pPr>
            <a:lvl5pPr marL="6119896" indent="0">
              <a:buNone/>
              <a:defRPr sz="3346"/>
            </a:lvl5pPr>
            <a:lvl6pPr marL="7649870" indent="0">
              <a:buNone/>
              <a:defRPr sz="3346"/>
            </a:lvl6pPr>
            <a:lvl7pPr marL="9179844" indent="0">
              <a:buNone/>
              <a:defRPr sz="3346"/>
            </a:lvl7pPr>
            <a:lvl8pPr marL="10709819" indent="0">
              <a:buNone/>
              <a:defRPr sz="3346"/>
            </a:lvl8pPr>
            <a:lvl9pPr marL="12239793" indent="0">
              <a:buNone/>
              <a:defRPr sz="334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3019746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107671" y="2856018"/>
            <a:ext cx="9868994" cy="9996064"/>
          </a:xfrm>
        </p:spPr>
        <p:txBody>
          <a:bodyPr anchor="b"/>
          <a:lstStyle>
            <a:lvl1pPr>
              <a:defRPr sz="10708"/>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3008587" y="6168216"/>
            <a:ext cx="15490776" cy="30444362"/>
          </a:xfrm>
        </p:spPr>
        <p:txBody>
          <a:bodyPr anchor="t"/>
          <a:lstStyle>
            <a:lvl1pPr marL="0" indent="0">
              <a:buNone/>
              <a:defRPr sz="10708"/>
            </a:lvl1pPr>
            <a:lvl2pPr marL="1529974" indent="0">
              <a:buNone/>
              <a:defRPr sz="9370"/>
            </a:lvl2pPr>
            <a:lvl3pPr marL="3059948" indent="0">
              <a:buNone/>
              <a:defRPr sz="8031"/>
            </a:lvl3pPr>
            <a:lvl4pPr marL="4589922" indent="0">
              <a:buNone/>
              <a:defRPr sz="6693"/>
            </a:lvl4pPr>
            <a:lvl5pPr marL="6119896" indent="0">
              <a:buNone/>
              <a:defRPr sz="6693"/>
            </a:lvl5pPr>
            <a:lvl6pPr marL="7649870" indent="0">
              <a:buNone/>
              <a:defRPr sz="6693"/>
            </a:lvl6pPr>
            <a:lvl7pPr marL="9179844" indent="0">
              <a:buNone/>
              <a:defRPr sz="6693"/>
            </a:lvl7pPr>
            <a:lvl8pPr marL="10709819" indent="0">
              <a:buNone/>
              <a:defRPr sz="6693"/>
            </a:lvl8pPr>
            <a:lvl9pPr marL="12239793" indent="0">
              <a:buNone/>
              <a:defRPr sz="6693"/>
            </a:lvl9pPr>
          </a:lstStyle>
          <a:p>
            <a:r>
              <a:rPr lang="it-IT"/>
              <a:t>Fare clic sull'icona per inserire un'immagine</a:t>
            </a:r>
            <a:endParaRPr lang="en-US" dirty="0"/>
          </a:p>
        </p:txBody>
      </p:sp>
      <p:sp>
        <p:nvSpPr>
          <p:cNvPr id="4" name="Text Placeholder 3"/>
          <p:cNvSpPr>
            <a:spLocks noGrp="1"/>
          </p:cNvSpPr>
          <p:nvPr>
            <p:ph type="body" sz="half" idx="2"/>
          </p:nvPr>
        </p:nvSpPr>
        <p:spPr>
          <a:xfrm>
            <a:off x="2107671" y="12852082"/>
            <a:ext cx="9868994" cy="23810073"/>
          </a:xfrm>
        </p:spPr>
        <p:txBody>
          <a:bodyPr/>
          <a:lstStyle>
            <a:lvl1pPr marL="0" indent="0">
              <a:buNone/>
              <a:defRPr sz="5354"/>
            </a:lvl1pPr>
            <a:lvl2pPr marL="1529974" indent="0">
              <a:buNone/>
              <a:defRPr sz="4685"/>
            </a:lvl2pPr>
            <a:lvl3pPr marL="3059948" indent="0">
              <a:buNone/>
              <a:defRPr sz="4016"/>
            </a:lvl3pPr>
            <a:lvl4pPr marL="4589922" indent="0">
              <a:buNone/>
              <a:defRPr sz="3346"/>
            </a:lvl4pPr>
            <a:lvl5pPr marL="6119896" indent="0">
              <a:buNone/>
              <a:defRPr sz="3346"/>
            </a:lvl5pPr>
            <a:lvl6pPr marL="7649870" indent="0">
              <a:buNone/>
              <a:defRPr sz="3346"/>
            </a:lvl6pPr>
            <a:lvl7pPr marL="9179844" indent="0">
              <a:buNone/>
              <a:defRPr sz="3346"/>
            </a:lvl7pPr>
            <a:lvl8pPr marL="10709819" indent="0">
              <a:buNone/>
              <a:defRPr sz="3346"/>
            </a:lvl8pPr>
            <a:lvl9pPr marL="12239793" indent="0">
              <a:buNone/>
              <a:defRPr sz="3346"/>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903BF75A-3B6C-4599-BE38-3A09705C2FE6}" type="datetimeFigureOut">
              <a:rPr lang="it-IT" smtClean="0"/>
              <a:t>11/02/2020</a:t>
            </a:fld>
            <a:endParaRPr lang="it-IT" dirty="0"/>
          </a:p>
        </p:txBody>
      </p:sp>
      <p:sp>
        <p:nvSpPr>
          <p:cNvPr id="6" name="Footer Placeholder 5"/>
          <p:cNvSpPr>
            <a:spLocks noGrp="1"/>
          </p:cNvSpPr>
          <p:nvPr>
            <p:ph type="ftr" sz="quarter" idx="11"/>
          </p:nvPr>
        </p:nvSpPr>
        <p:spPr/>
        <p:txBody>
          <a:bodyPr/>
          <a:lstStyle/>
          <a:p>
            <a:endParaRPr lang="it-IT" dirty="0"/>
          </a:p>
        </p:txBody>
      </p:sp>
      <p:sp>
        <p:nvSpPr>
          <p:cNvPr id="7" name="Slide Number Placeholder 6"/>
          <p:cNvSpPr>
            <a:spLocks noGrp="1"/>
          </p:cNvSpPr>
          <p:nvPr>
            <p:ph type="sldNum" sz="quarter" idx="12"/>
          </p:nvPr>
        </p:nvSpPr>
        <p:spPr/>
        <p:txBody>
          <a:bodyPr/>
          <a:lstStyle/>
          <a:p>
            <a:fld id="{4D77E2D0-4E02-42F7-A320-3321C4E32708}" type="slidenum">
              <a:rPr lang="it-IT" smtClean="0"/>
              <a:t>‹N›</a:t>
            </a:fld>
            <a:endParaRPr lang="it-IT" dirty="0"/>
          </a:p>
        </p:txBody>
      </p:sp>
    </p:spTree>
    <p:extLst>
      <p:ext uri="{BB962C8B-B14F-4D97-AF65-F5344CB8AC3E}">
        <p14:creationId xmlns:p14="http://schemas.microsoft.com/office/powerpoint/2010/main" val="3396448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03686" y="2280857"/>
            <a:ext cx="26391692" cy="828047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2103686" y="11404240"/>
            <a:ext cx="26391692" cy="27181761"/>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2103686" y="39706598"/>
            <a:ext cx="6884789" cy="2280848"/>
          </a:xfrm>
          <a:prstGeom prst="rect">
            <a:avLst/>
          </a:prstGeom>
        </p:spPr>
        <p:txBody>
          <a:bodyPr vert="horz" lIns="91440" tIns="45720" rIns="91440" bIns="45720" rtlCol="0" anchor="ctr"/>
          <a:lstStyle>
            <a:lvl1pPr algn="l">
              <a:defRPr sz="4016">
                <a:solidFill>
                  <a:schemeClr val="tx1">
                    <a:tint val="75000"/>
                  </a:schemeClr>
                </a:solidFill>
              </a:defRPr>
            </a:lvl1pPr>
          </a:lstStyle>
          <a:p>
            <a:fld id="{903BF75A-3B6C-4599-BE38-3A09705C2FE6}" type="datetimeFigureOut">
              <a:rPr lang="it-IT" smtClean="0"/>
              <a:t>11/02/2020</a:t>
            </a:fld>
            <a:endParaRPr lang="it-IT" dirty="0"/>
          </a:p>
        </p:txBody>
      </p:sp>
      <p:sp>
        <p:nvSpPr>
          <p:cNvPr id="5" name="Footer Placeholder 4"/>
          <p:cNvSpPr>
            <a:spLocks noGrp="1"/>
          </p:cNvSpPr>
          <p:nvPr>
            <p:ph type="ftr" sz="quarter" idx="3"/>
          </p:nvPr>
        </p:nvSpPr>
        <p:spPr>
          <a:xfrm>
            <a:off x="10135940" y="39706598"/>
            <a:ext cx="10327184" cy="2280848"/>
          </a:xfrm>
          <a:prstGeom prst="rect">
            <a:avLst/>
          </a:prstGeom>
        </p:spPr>
        <p:txBody>
          <a:bodyPr vert="horz" lIns="91440" tIns="45720" rIns="91440" bIns="45720" rtlCol="0" anchor="ctr"/>
          <a:lstStyle>
            <a:lvl1pPr algn="ctr">
              <a:defRPr sz="4016">
                <a:solidFill>
                  <a:schemeClr val="tx1">
                    <a:tint val="75000"/>
                  </a:schemeClr>
                </a:solidFill>
              </a:defRPr>
            </a:lvl1pPr>
          </a:lstStyle>
          <a:p>
            <a:endParaRPr lang="it-IT" dirty="0"/>
          </a:p>
        </p:txBody>
      </p:sp>
      <p:sp>
        <p:nvSpPr>
          <p:cNvPr id="6" name="Slide Number Placeholder 5"/>
          <p:cNvSpPr>
            <a:spLocks noGrp="1"/>
          </p:cNvSpPr>
          <p:nvPr>
            <p:ph type="sldNum" sz="quarter" idx="4"/>
          </p:nvPr>
        </p:nvSpPr>
        <p:spPr>
          <a:xfrm>
            <a:off x="21610588" y="39706598"/>
            <a:ext cx="6884789" cy="2280848"/>
          </a:xfrm>
          <a:prstGeom prst="rect">
            <a:avLst/>
          </a:prstGeom>
        </p:spPr>
        <p:txBody>
          <a:bodyPr vert="horz" lIns="91440" tIns="45720" rIns="91440" bIns="45720" rtlCol="0" anchor="ctr"/>
          <a:lstStyle>
            <a:lvl1pPr algn="r">
              <a:defRPr sz="4016">
                <a:solidFill>
                  <a:schemeClr val="tx1">
                    <a:tint val="75000"/>
                  </a:schemeClr>
                </a:solidFill>
              </a:defRPr>
            </a:lvl1pPr>
          </a:lstStyle>
          <a:p>
            <a:fld id="{4D77E2D0-4E02-42F7-A320-3321C4E32708}" type="slidenum">
              <a:rPr lang="it-IT" smtClean="0"/>
              <a:t>‹N›</a:t>
            </a:fld>
            <a:endParaRPr lang="it-IT" dirty="0"/>
          </a:p>
        </p:txBody>
      </p:sp>
    </p:spTree>
    <p:extLst>
      <p:ext uri="{BB962C8B-B14F-4D97-AF65-F5344CB8AC3E}">
        <p14:creationId xmlns:p14="http://schemas.microsoft.com/office/powerpoint/2010/main" val="27222668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59948" rtl="0" eaLnBrk="1" latinLnBrk="0" hangingPunct="1">
        <a:lnSpc>
          <a:spcPct val="90000"/>
        </a:lnSpc>
        <a:spcBef>
          <a:spcPct val="0"/>
        </a:spcBef>
        <a:buNone/>
        <a:defRPr sz="14724" kern="1200">
          <a:solidFill>
            <a:schemeClr val="tx1"/>
          </a:solidFill>
          <a:latin typeface="+mj-lt"/>
          <a:ea typeface="+mj-ea"/>
          <a:cs typeface="+mj-cs"/>
        </a:defRPr>
      </a:lvl1pPr>
    </p:titleStyle>
    <p:bodyStyle>
      <a:lvl1pPr marL="764987" indent="-764987" algn="l" defTabSz="3059948" rtl="0" eaLnBrk="1" latinLnBrk="0" hangingPunct="1">
        <a:lnSpc>
          <a:spcPct val="90000"/>
        </a:lnSpc>
        <a:spcBef>
          <a:spcPts val="3346"/>
        </a:spcBef>
        <a:buFont typeface="Arial" panose="020B0604020202020204" pitchFamily="34" charset="0"/>
        <a:buChar char="•"/>
        <a:defRPr sz="9370" kern="1200">
          <a:solidFill>
            <a:schemeClr val="tx1"/>
          </a:solidFill>
          <a:latin typeface="+mn-lt"/>
          <a:ea typeface="+mn-ea"/>
          <a:cs typeface="+mn-cs"/>
        </a:defRPr>
      </a:lvl1pPr>
      <a:lvl2pPr marL="2294961" indent="-764987" algn="l" defTabSz="3059948" rtl="0" eaLnBrk="1" latinLnBrk="0" hangingPunct="1">
        <a:lnSpc>
          <a:spcPct val="90000"/>
        </a:lnSpc>
        <a:spcBef>
          <a:spcPts val="1673"/>
        </a:spcBef>
        <a:buFont typeface="Arial" panose="020B0604020202020204" pitchFamily="34" charset="0"/>
        <a:buChar char="•"/>
        <a:defRPr sz="8031" kern="1200">
          <a:solidFill>
            <a:schemeClr val="tx1"/>
          </a:solidFill>
          <a:latin typeface="+mn-lt"/>
          <a:ea typeface="+mn-ea"/>
          <a:cs typeface="+mn-cs"/>
        </a:defRPr>
      </a:lvl2pPr>
      <a:lvl3pPr marL="3824935" indent="-764987" algn="l" defTabSz="3059948" rtl="0" eaLnBrk="1" latinLnBrk="0" hangingPunct="1">
        <a:lnSpc>
          <a:spcPct val="90000"/>
        </a:lnSpc>
        <a:spcBef>
          <a:spcPts val="1673"/>
        </a:spcBef>
        <a:buFont typeface="Arial" panose="020B0604020202020204" pitchFamily="34" charset="0"/>
        <a:buChar char="•"/>
        <a:defRPr sz="6693" kern="1200">
          <a:solidFill>
            <a:schemeClr val="tx1"/>
          </a:solidFill>
          <a:latin typeface="+mn-lt"/>
          <a:ea typeface="+mn-ea"/>
          <a:cs typeface="+mn-cs"/>
        </a:defRPr>
      </a:lvl3pPr>
      <a:lvl4pPr marL="5354909" indent="-764987" algn="l" defTabSz="3059948"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4pPr>
      <a:lvl5pPr marL="6884883" indent="-764987" algn="l" defTabSz="3059948"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5pPr>
      <a:lvl6pPr marL="8414857" indent="-764987" algn="l" defTabSz="3059948"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6pPr>
      <a:lvl7pPr marL="9944832" indent="-764987" algn="l" defTabSz="3059948"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7pPr>
      <a:lvl8pPr marL="11474806" indent="-764987" algn="l" defTabSz="3059948"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8pPr>
      <a:lvl9pPr marL="13004780" indent="-764987" algn="l" defTabSz="3059948" rtl="0" eaLnBrk="1" latinLnBrk="0" hangingPunct="1">
        <a:lnSpc>
          <a:spcPct val="90000"/>
        </a:lnSpc>
        <a:spcBef>
          <a:spcPts val="1673"/>
        </a:spcBef>
        <a:buFont typeface="Arial" panose="020B0604020202020204" pitchFamily="34" charset="0"/>
        <a:buChar char="•"/>
        <a:defRPr sz="6024" kern="1200">
          <a:solidFill>
            <a:schemeClr val="tx1"/>
          </a:solidFill>
          <a:latin typeface="+mn-lt"/>
          <a:ea typeface="+mn-ea"/>
          <a:cs typeface="+mn-cs"/>
        </a:defRPr>
      </a:lvl9pPr>
    </p:bodyStyle>
    <p:otherStyle>
      <a:defPPr>
        <a:defRPr lang="en-US"/>
      </a:defPPr>
      <a:lvl1pPr marL="0" algn="l" defTabSz="3059948" rtl="0" eaLnBrk="1" latinLnBrk="0" hangingPunct="1">
        <a:defRPr sz="6024" kern="1200">
          <a:solidFill>
            <a:schemeClr val="tx1"/>
          </a:solidFill>
          <a:latin typeface="+mn-lt"/>
          <a:ea typeface="+mn-ea"/>
          <a:cs typeface="+mn-cs"/>
        </a:defRPr>
      </a:lvl1pPr>
      <a:lvl2pPr marL="1529974" algn="l" defTabSz="3059948" rtl="0" eaLnBrk="1" latinLnBrk="0" hangingPunct="1">
        <a:defRPr sz="6024" kern="1200">
          <a:solidFill>
            <a:schemeClr val="tx1"/>
          </a:solidFill>
          <a:latin typeface="+mn-lt"/>
          <a:ea typeface="+mn-ea"/>
          <a:cs typeface="+mn-cs"/>
        </a:defRPr>
      </a:lvl2pPr>
      <a:lvl3pPr marL="3059948" algn="l" defTabSz="3059948" rtl="0" eaLnBrk="1" latinLnBrk="0" hangingPunct="1">
        <a:defRPr sz="6024" kern="1200">
          <a:solidFill>
            <a:schemeClr val="tx1"/>
          </a:solidFill>
          <a:latin typeface="+mn-lt"/>
          <a:ea typeface="+mn-ea"/>
          <a:cs typeface="+mn-cs"/>
        </a:defRPr>
      </a:lvl3pPr>
      <a:lvl4pPr marL="4589922" algn="l" defTabSz="3059948" rtl="0" eaLnBrk="1" latinLnBrk="0" hangingPunct="1">
        <a:defRPr sz="6024" kern="1200">
          <a:solidFill>
            <a:schemeClr val="tx1"/>
          </a:solidFill>
          <a:latin typeface="+mn-lt"/>
          <a:ea typeface="+mn-ea"/>
          <a:cs typeface="+mn-cs"/>
        </a:defRPr>
      </a:lvl4pPr>
      <a:lvl5pPr marL="6119896" algn="l" defTabSz="3059948" rtl="0" eaLnBrk="1" latinLnBrk="0" hangingPunct="1">
        <a:defRPr sz="6024" kern="1200">
          <a:solidFill>
            <a:schemeClr val="tx1"/>
          </a:solidFill>
          <a:latin typeface="+mn-lt"/>
          <a:ea typeface="+mn-ea"/>
          <a:cs typeface="+mn-cs"/>
        </a:defRPr>
      </a:lvl5pPr>
      <a:lvl6pPr marL="7649870" algn="l" defTabSz="3059948" rtl="0" eaLnBrk="1" latinLnBrk="0" hangingPunct="1">
        <a:defRPr sz="6024" kern="1200">
          <a:solidFill>
            <a:schemeClr val="tx1"/>
          </a:solidFill>
          <a:latin typeface="+mn-lt"/>
          <a:ea typeface="+mn-ea"/>
          <a:cs typeface="+mn-cs"/>
        </a:defRPr>
      </a:lvl6pPr>
      <a:lvl7pPr marL="9179844" algn="l" defTabSz="3059948" rtl="0" eaLnBrk="1" latinLnBrk="0" hangingPunct="1">
        <a:defRPr sz="6024" kern="1200">
          <a:solidFill>
            <a:schemeClr val="tx1"/>
          </a:solidFill>
          <a:latin typeface="+mn-lt"/>
          <a:ea typeface="+mn-ea"/>
          <a:cs typeface="+mn-cs"/>
        </a:defRPr>
      </a:lvl7pPr>
      <a:lvl8pPr marL="10709819" algn="l" defTabSz="3059948" rtl="0" eaLnBrk="1" latinLnBrk="0" hangingPunct="1">
        <a:defRPr sz="6024" kern="1200">
          <a:solidFill>
            <a:schemeClr val="tx1"/>
          </a:solidFill>
          <a:latin typeface="+mn-lt"/>
          <a:ea typeface="+mn-ea"/>
          <a:cs typeface="+mn-cs"/>
        </a:defRPr>
      </a:lvl8pPr>
      <a:lvl9pPr marL="12239793" algn="l" defTabSz="3059948" rtl="0" eaLnBrk="1" latinLnBrk="0" hangingPunct="1">
        <a:defRPr sz="602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2.emf"/><Relationship Id="rId18" Type="http://schemas.openxmlformats.org/officeDocument/2006/relationships/oleObject" Target="../embeddings/oleObject4.bin"/><Relationship Id="rId3" Type="http://schemas.openxmlformats.org/officeDocument/2006/relationships/notesSlide" Target="../notesSlides/notesSlide1.xml"/><Relationship Id="rId7" Type="http://schemas.openxmlformats.org/officeDocument/2006/relationships/image" Target="../media/image7.png"/><Relationship Id="rId12" Type="http://schemas.openxmlformats.org/officeDocument/2006/relationships/oleObject" Target="../embeddings/oleObject2.bin"/><Relationship Id="rId17" Type="http://schemas.openxmlformats.org/officeDocument/2006/relationships/image" Target="../media/image11.png"/><Relationship Id="rId2" Type="http://schemas.openxmlformats.org/officeDocument/2006/relationships/slideLayout" Target="../slideLayouts/slideLayout1.xml"/><Relationship Id="rId16" Type="http://schemas.openxmlformats.org/officeDocument/2006/relationships/image" Target="../media/image10.png"/><Relationship Id="rId20" Type="http://schemas.openxmlformats.org/officeDocument/2006/relationships/image" Target="../media/image12.png"/><Relationship Id="rId1" Type="http://schemas.openxmlformats.org/officeDocument/2006/relationships/vmlDrawing" Target="../drawings/vmlDrawing1.vml"/><Relationship Id="rId6" Type="http://schemas.openxmlformats.org/officeDocument/2006/relationships/hyperlink" Target="mailto:marco.giordano@unito.it" TargetMode="External"/><Relationship Id="rId11" Type="http://schemas.openxmlformats.org/officeDocument/2006/relationships/image" Target="../media/image1.emf"/><Relationship Id="rId5" Type="http://schemas.openxmlformats.org/officeDocument/2006/relationships/image" Target="../media/image6.png"/><Relationship Id="rId15" Type="http://schemas.openxmlformats.org/officeDocument/2006/relationships/image" Target="../media/image3.wmf"/><Relationship Id="rId10" Type="http://schemas.openxmlformats.org/officeDocument/2006/relationships/oleObject" Target="../embeddings/oleObject1.bin"/><Relationship Id="rId19" Type="http://schemas.openxmlformats.org/officeDocument/2006/relationships/image" Target="../media/image4.emf"/><Relationship Id="rId4" Type="http://schemas.openxmlformats.org/officeDocument/2006/relationships/image" Target="../media/image5.png"/><Relationship Id="rId9" Type="http://schemas.openxmlformats.org/officeDocument/2006/relationships/image" Target="../media/image9.png"/><Relationship Id="rId1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ttangolo 5">
            <a:extLst>
              <a:ext uri="{FF2B5EF4-FFF2-40B4-BE49-F238E27FC236}">
                <a16:creationId xmlns:a16="http://schemas.microsoft.com/office/drawing/2014/main" id="{2FBB6EBE-3B06-447C-9A5F-5AF3AAEC8C8D}"/>
              </a:ext>
            </a:extLst>
          </p:cNvPr>
          <p:cNvSpPr/>
          <p:nvPr/>
        </p:nvSpPr>
        <p:spPr>
          <a:xfrm>
            <a:off x="-32657" y="10356633"/>
            <a:ext cx="30599063" cy="32511271"/>
          </a:xfrm>
          <a:prstGeom prst="rect">
            <a:avLst/>
          </a:prstGeom>
          <a:gradFill flip="none" rotWithShape="1">
            <a:gsLst>
              <a:gs pos="0">
                <a:schemeClr val="accent5">
                  <a:lumMod val="20000"/>
                  <a:lumOff val="80000"/>
                </a:schemeClr>
              </a:gs>
              <a:gs pos="52000">
                <a:schemeClr val="accent5">
                  <a:lumMod val="75000"/>
                </a:schemeClr>
              </a:gs>
              <a:gs pos="31000">
                <a:schemeClr val="accent5">
                  <a:lumMod val="40000"/>
                  <a:lumOff val="60000"/>
                </a:schemeClr>
              </a:gs>
              <a:gs pos="77000">
                <a:schemeClr val="accent5">
                  <a:lumMod val="60000"/>
                  <a:lumOff val="40000"/>
                </a:schemeClr>
              </a:gs>
            </a:gsLst>
            <a:lin ang="2700000" scaled="1"/>
            <a:tileRect/>
          </a:gra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02" name="Rettangolo 201">
            <a:extLst>
              <a:ext uri="{FF2B5EF4-FFF2-40B4-BE49-F238E27FC236}">
                <a16:creationId xmlns:a16="http://schemas.microsoft.com/office/drawing/2014/main" id="{3CDEDAD5-11D1-46B2-8DA5-2070E7AD404D}"/>
              </a:ext>
            </a:extLst>
          </p:cNvPr>
          <p:cNvSpPr/>
          <p:nvPr/>
        </p:nvSpPr>
        <p:spPr>
          <a:xfrm flipV="1">
            <a:off x="-1" y="75171"/>
            <a:ext cx="30566697" cy="10281462"/>
          </a:xfrm>
          <a:prstGeom prst="rect">
            <a:avLst/>
          </a:prstGeom>
          <a:solidFill>
            <a:srgbClr val="D4E5F4">
              <a:alpha val="87059"/>
            </a:srgb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 name="Rettangolo 4">
            <a:extLst>
              <a:ext uri="{FF2B5EF4-FFF2-40B4-BE49-F238E27FC236}">
                <a16:creationId xmlns:a16="http://schemas.microsoft.com/office/drawing/2014/main" id="{E4E91C16-9878-4FF1-8803-AC3D34CF0CD4}"/>
              </a:ext>
            </a:extLst>
          </p:cNvPr>
          <p:cNvSpPr/>
          <p:nvPr/>
        </p:nvSpPr>
        <p:spPr>
          <a:xfrm>
            <a:off x="-48418" y="1"/>
            <a:ext cx="30566698" cy="42857462"/>
          </a:xfrm>
          <a:prstGeom prst="rect">
            <a:avLst/>
          </a:prstGeom>
          <a:noFill/>
          <a:ln w="127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7885" dirty="0"/>
          </a:p>
        </p:txBody>
      </p:sp>
      <p:pic>
        <p:nvPicPr>
          <p:cNvPr id="14" name="Picture 6" descr="Risultati immagini per universitÃ  degli studi di torino">
            <a:extLst>
              <a:ext uri="{FF2B5EF4-FFF2-40B4-BE49-F238E27FC236}">
                <a16:creationId xmlns:a16="http://schemas.microsoft.com/office/drawing/2014/main" id="{E00635CB-BE58-45FE-8C06-AD90A73C571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0938" y="413394"/>
            <a:ext cx="6221550" cy="241328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a:extLst>
              <a:ext uri="{FF2B5EF4-FFF2-40B4-BE49-F238E27FC236}">
                <a16:creationId xmlns:a16="http://schemas.microsoft.com/office/drawing/2014/main" id="{B6D2FD4A-5DFB-4E3A-8FF0-A9DE71EDEB55}"/>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5193" y="2822315"/>
            <a:ext cx="2209179" cy="1938992"/>
          </a:xfrm>
          <a:prstGeom prst="rect">
            <a:avLst/>
          </a:prstGeom>
          <a:solidFill>
            <a:schemeClr val="bg1"/>
          </a:solidFill>
          <a:ln>
            <a:noFill/>
          </a:ln>
        </p:spPr>
      </p:pic>
      <p:sp>
        <p:nvSpPr>
          <p:cNvPr id="52" name="Rettangolo 51">
            <a:extLst>
              <a:ext uri="{FF2B5EF4-FFF2-40B4-BE49-F238E27FC236}">
                <a16:creationId xmlns:a16="http://schemas.microsoft.com/office/drawing/2014/main" id="{F01BB103-4B6C-444F-9787-4133174A8D7F}"/>
              </a:ext>
            </a:extLst>
          </p:cNvPr>
          <p:cNvSpPr/>
          <p:nvPr/>
        </p:nvSpPr>
        <p:spPr>
          <a:xfrm>
            <a:off x="7937947" y="929217"/>
            <a:ext cx="14593965" cy="3231654"/>
          </a:xfrm>
          <a:prstGeom prst="rect">
            <a:avLst/>
          </a:prstGeom>
          <a:noFill/>
        </p:spPr>
        <p:txBody>
          <a:bodyPr wrap="square">
            <a:spAutoFit/>
          </a:bodyPr>
          <a:lstStyle/>
          <a:p>
            <a:pPr algn="ctr"/>
            <a:r>
              <a:rPr lang="en-GB" altLang="it-IT" sz="6800" b="1" dirty="0">
                <a:solidFill>
                  <a:schemeClr val="accent2"/>
                </a:solidFill>
                <a:cs typeface="Arial" panose="020B0604020202020204" pitchFamily="34" charset="0"/>
              </a:rPr>
              <a:t>Synthesis of NIR Rylene Dyes and Cobalt-based Redox Couple for Colourless Dye-sensitized Solar Cells</a:t>
            </a:r>
            <a:endParaRPr lang="en-US" altLang="it-IT" sz="6800" b="1" dirty="0">
              <a:solidFill>
                <a:schemeClr val="accent2"/>
              </a:solidFill>
              <a:cs typeface="Arial" panose="020B0604020202020204" pitchFamily="34" charset="0"/>
            </a:endParaRPr>
          </a:p>
        </p:txBody>
      </p:sp>
      <p:sp>
        <p:nvSpPr>
          <p:cNvPr id="72" name="Rettangolo 71">
            <a:extLst>
              <a:ext uri="{FF2B5EF4-FFF2-40B4-BE49-F238E27FC236}">
                <a16:creationId xmlns:a16="http://schemas.microsoft.com/office/drawing/2014/main" id="{C9652E6F-9158-461B-AE3A-2B1E1CF792BD}"/>
              </a:ext>
            </a:extLst>
          </p:cNvPr>
          <p:cNvSpPr/>
          <p:nvPr/>
        </p:nvSpPr>
        <p:spPr>
          <a:xfrm>
            <a:off x="3168313" y="4963511"/>
            <a:ext cx="24133235" cy="1446550"/>
          </a:xfrm>
          <a:prstGeom prst="rect">
            <a:avLst/>
          </a:prstGeom>
        </p:spPr>
        <p:txBody>
          <a:bodyPr wrap="square">
            <a:spAutoFit/>
          </a:bodyPr>
          <a:lstStyle/>
          <a:p>
            <a:pPr algn="ctr"/>
            <a:r>
              <a:rPr lang="it-IT" sz="4400" u="sng" dirty="0"/>
              <a:t>Marco Giordano</a:t>
            </a:r>
            <a:r>
              <a:rPr lang="it-IT" sz="4400" baseline="30000" dirty="0"/>
              <a:t>a</a:t>
            </a:r>
            <a:r>
              <a:rPr lang="it-IT" sz="4400" dirty="0"/>
              <a:t>, G. Giobbio</a:t>
            </a:r>
            <a:r>
              <a:rPr lang="it-IT" sz="4400" baseline="30000" dirty="0"/>
              <a:t>a</a:t>
            </a:r>
            <a:r>
              <a:rPr lang="it-IT" sz="4400" dirty="0"/>
              <a:t>, F. Cardano</a:t>
            </a:r>
            <a:r>
              <a:rPr lang="it-IT" sz="4400" baseline="30000" dirty="0"/>
              <a:t>a</a:t>
            </a:r>
            <a:r>
              <a:rPr lang="it-IT" sz="4400" dirty="0"/>
              <a:t>, A. Fin</a:t>
            </a:r>
            <a:r>
              <a:rPr lang="it-IT" sz="4400" baseline="30000" dirty="0"/>
              <a:t>b</a:t>
            </a:r>
            <a:r>
              <a:rPr lang="it-IT" sz="4400" dirty="0"/>
              <a:t>, N. Barbero</a:t>
            </a:r>
            <a:r>
              <a:rPr lang="it-IT" sz="4400" baseline="30000" dirty="0"/>
              <a:t>a</a:t>
            </a:r>
            <a:r>
              <a:rPr lang="it-IT" sz="4400" dirty="0"/>
              <a:t>, R. Borrelli</a:t>
            </a:r>
            <a:r>
              <a:rPr lang="it-IT" sz="4400" baseline="30000" dirty="0"/>
              <a:t>c</a:t>
            </a:r>
            <a:r>
              <a:rPr lang="it-IT" sz="4400" dirty="0"/>
              <a:t>, Y. Ren</a:t>
            </a:r>
            <a:r>
              <a:rPr lang="it-IT" sz="4400" baseline="30000" dirty="0"/>
              <a:t>d</a:t>
            </a:r>
            <a:r>
              <a:rPr lang="it-IT" sz="4400" dirty="0"/>
              <a:t>, </a:t>
            </a:r>
            <a:r>
              <a:rPr lang="nl-NL" sz="4400" dirty="0"/>
              <a:t>S. M. Zakeeruddin</a:t>
            </a:r>
            <a:r>
              <a:rPr lang="nl-NL" sz="4400" baseline="30000" dirty="0"/>
              <a:t>d</a:t>
            </a:r>
            <a:r>
              <a:rPr lang="nl-NL" sz="4400" dirty="0"/>
              <a:t>, M. Grätzel</a:t>
            </a:r>
            <a:r>
              <a:rPr lang="nl-NL" sz="4400" baseline="30000" dirty="0"/>
              <a:t>d</a:t>
            </a:r>
            <a:r>
              <a:rPr lang="nl-NL" sz="4400" dirty="0"/>
              <a:t>,</a:t>
            </a:r>
            <a:r>
              <a:rPr lang="it-IT" sz="4400" dirty="0"/>
              <a:t> C. Barolo</a:t>
            </a:r>
            <a:r>
              <a:rPr lang="it-IT" sz="4400" baseline="30000" dirty="0"/>
              <a:t>a</a:t>
            </a:r>
            <a:r>
              <a:rPr lang="it-IT" sz="4400" dirty="0"/>
              <a:t>, G. Viscardi</a:t>
            </a:r>
            <a:r>
              <a:rPr lang="it-IT" sz="4400" baseline="30000" dirty="0"/>
              <a:t>a</a:t>
            </a:r>
            <a:r>
              <a:rPr lang="it-IT" sz="4400" dirty="0"/>
              <a:t>, F. Sauvage</a:t>
            </a:r>
            <a:r>
              <a:rPr lang="it-IT" sz="4400" baseline="30000" dirty="0"/>
              <a:t>e</a:t>
            </a:r>
            <a:endParaRPr lang="en-GB" sz="4400" dirty="0"/>
          </a:p>
        </p:txBody>
      </p:sp>
      <p:sp>
        <p:nvSpPr>
          <p:cNvPr id="77" name="Rettangolo 76">
            <a:extLst>
              <a:ext uri="{FF2B5EF4-FFF2-40B4-BE49-F238E27FC236}">
                <a16:creationId xmlns:a16="http://schemas.microsoft.com/office/drawing/2014/main" id="{6F451905-8C22-4438-83A6-F2E71C6E3CDF}"/>
              </a:ext>
            </a:extLst>
          </p:cNvPr>
          <p:cNvSpPr/>
          <p:nvPr/>
        </p:nvSpPr>
        <p:spPr>
          <a:xfrm>
            <a:off x="32366" y="6531813"/>
            <a:ext cx="30534330" cy="2867260"/>
          </a:xfrm>
          <a:prstGeom prst="rect">
            <a:avLst/>
          </a:prstGeom>
        </p:spPr>
        <p:txBody>
          <a:bodyPr wrap="square" anchor="ctr">
            <a:spAutoFit/>
          </a:bodyPr>
          <a:lstStyle/>
          <a:p>
            <a:pPr algn="ctr">
              <a:lnSpc>
                <a:spcPct val="114000"/>
              </a:lnSpc>
            </a:pPr>
            <a:r>
              <a:rPr lang="it-IT" sz="3200" baseline="30000" dirty="0"/>
              <a:t>a</a:t>
            </a:r>
            <a:r>
              <a:rPr lang="it-IT" sz="3200" dirty="0"/>
              <a:t> </a:t>
            </a:r>
            <a:r>
              <a:rPr lang="it-IT" sz="3200" i="1" dirty="0"/>
              <a:t>Dipartimento di Chimica, NIS Interdepartmental and INSTM Reference Centre, Università di Torino, Torino, Italy</a:t>
            </a:r>
            <a:endParaRPr lang="en-GB" sz="3200" dirty="0"/>
          </a:p>
          <a:p>
            <a:pPr algn="ctr">
              <a:lnSpc>
                <a:spcPct val="114000"/>
              </a:lnSpc>
            </a:pPr>
            <a:r>
              <a:rPr lang="it-IT" sz="3200" baseline="30000" dirty="0"/>
              <a:t>b</a:t>
            </a:r>
            <a:r>
              <a:rPr lang="it-IT" sz="3200" dirty="0"/>
              <a:t> </a:t>
            </a:r>
            <a:r>
              <a:rPr lang="it-IT" sz="3200" i="1" dirty="0"/>
              <a:t>Dipartimento di Scienza e Tecnologia del Farmaco, Università di Torino, Torino, Italy</a:t>
            </a:r>
            <a:endParaRPr lang="en-GB" sz="3200" dirty="0"/>
          </a:p>
          <a:p>
            <a:pPr algn="ctr">
              <a:lnSpc>
                <a:spcPct val="114000"/>
              </a:lnSpc>
            </a:pPr>
            <a:r>
              <a:rPr lang="it-IT" sz="3200" i="1" baseline="30000" dirty="0"/>
              <a:t> </a:t>
            </a:r>
            <a:r>
              <a:rPr lang="it-IT" sz="3200" baseline="30000" dirty="0"/>
              <a:t>c</a:t>
            </a:r>
            <a:r>
              <a:rPr lang="it-IT" sz="3200" dirty="0"/>
              <a:t> </a:t>
            </a:r>
            <a:r>
              <a:rPr lang="it-IT" sz="3200" i="1" dirty="0"/>
              <a:t>Dipartimento di Scienze Agrarie Forestali e Alimentari, Università di Torino, Grugliasco, Italy</a:t>
            </a:r>
          </a:p>
          <a:p>
            <a:pPr algn="ctr">
              <a:lnSpc>
                <a:spcPct val="114000"/>
              </a:lnSpc>
            </a:pPr>
            <a:r>
              <a:rPr lang="en-GB" sz="3200" i="1" baseline="30000" dirty="0"/>
              <a:t>d</a:t>
            </a:r>
            <a:r>
              <a:rPr lang="en-GB" sz="3200" i="1" dirty="0"/>
              <a:t> </a:t>
            </a:r>
            <a:r>
              <a:rPr lang="fr-FR" sz="3200" i="1" dirty="0"/>
              <a:t>Laboratoire de Photonique et interfaces, Ecole Polytechnique Fédérale de Lausanne, Lausanne, Switzerland</a:t>
            </a:r>
            <a:endParaRPr lang="en-GB" sz="3200" i="1" dirty="0"/>
          </a:p>
          <a:p>
            <a:pPr algn="ctr">
              <a:lnSpc>
                <a:spcPct val="114000"/>
              </a:lnSpc>
            </a:pPr>
            <a:r>
              <a:rPr lang="it-IT" sz="3200" i="1" dirty="0"/>
              <a:t> </a:t>
            </a:r>
            <a:r>
              <a:rPr lang="en-US" sz="3200" i="1" baseline="30000" dirty="0"/>
              <a:t>e</a:t>
            </a:r>
            <a:r>
              <a:rPr lang="en-US" sz="3200" dirty="0"/>
              <a:t> </a:t>
            </a:r>
            <a:r>
              <a:rPr lang="en-US" sz="3200" i="1" dirty="0"/>
              <a:t>Laboratoire de Réactivité et Chimie des Solides, CNRS UMR7314, Université de Picardie Jules Verne, Amiens, France</a:t>
            </a:r>
            <a:endParaRPr lang="en-GB" sz="3200" dirty="0"/>
          </a:p>
        </p:txBody>
      </p:sp>
      <p:sp>
        <p:nvSpPr>
          <p:cNvPr id="79" name="CasellaDiTesto 78">
            <a:extLst>
              <a:ext uri="{FF2B5EF4-FFF2-40B4-BE49-F238E27FC236}">
                <a16:creationId xmlns:a16="http://schemas.microsoft.com/office/drawing/2014/main" id="{8205356E-34A5-4CAA-8FF3-32B7306E7E6E}"/>
              </a:ext>
            </a:extLst>
          </p:cNvPr>
          <p:cNvSpPr txBox="1"/>
          <p:nvPr/>
        </p:nvSpPr>
        <p:spPr>
          <a:xfrm>
            <a:off x="-32949" y="9629877"/>
            <a:ext cx="30599063" cy="553998"/>
          </a:xfrm>
          <a:prstGeom prst="rect">
            <a:avLst/>
          </a:prstGeom>
          <a:noFill/>
          <a:ln w="127000">
            <a:noFill/>
          </a:ln>
        </p:spPr>
        <p:txBody>
          <a:bodyPr wrap="square" rtlCol="0" anchor="ctr">
            <a:spAutoFit/>
          </a:bodyPr>
          <a:lstStyle/>
          <a:p>
            <a:pPr algn="ctr"/>
            <a:r>
              <a:rPr lang="it-IT" sz="3000" i="1" dirty="0">
                <a:cs typeface="Arial" pitchFamily="34" charset="0"/>
              </a:rPr>
              <a:t>E-mail: </a:t>
            </a:r>
            <a:r>
              <a:rPr lang="it-IT" sz="3000" i="1" u="sng" dirty="0">
                <a:cs typeface="Arial" pitchFamily="34" charset="0"/>
                <a:hlinkClick r:id="rId6"/>
              </a:rPr>
              <a:t>marco.giordano@unito.it</a:t>
            </a:r>
            <a:endParaRPr lang="it-IT" sz="3000" i="1" u="sng" dirty="0">
              <a:cs typeface="Arial" pitchFamily="34" charset="0"/>
            </a:endParaRPr>
          </a:p>
        </p:txBody>
      </p:sp>
      <p:grpSp>
        <p:nvGrpSpPr>
          <p:cNvPr id="43" name="Gruppo 42">
            <a:extLst>
              <a:ext uri="{FF2B5EF4-FFF2-40B4-BE49-F238E27FC236}">
                <a16:creationId xmlns:a16="http://schemas.microsoft.com/office/drawing/2014/main" id="{B006D2E8-85E1-4B39-A54E-D83F49D90856}"/>
              </a:ext>
            </a:extLst>
          </p:cNvPr>
          <p:cNvGrpSpPr/>
          <p:nvPr/>
        </p:nvGrpSpPr>
        <p:grpSpPr>
          <a:xfrm>
            <a:off x="521087" y="10781963"/>
            <a:ext cx="29566392" cy="3395629"/>
            <a:chOff x="348909" y="5925321"/>
            <a:chExt cx="22716000" cy="3947796"/>
          </a:xfrm>
        </p:grpSpPr>
        <p:sp>
          <p:nvSpPr>
            <p:cNvPr id="47" name="Rettangolo con angoli arrotondati 46">
              <a:extLst>
                <a:ext uri="{FF2B5EF4-FFF2-40B4-BE49-F238E27FC236}">
                  <a16:creationId xmlns:a16="http://schemas.microsoft.com/office/drawing/2014/main" id="{D10E7264-D52F-47E5-952A-D9602B1FB93F}"/>
                </a:ext>
              </a:extLst>
            </p:cNvPr>
            <p:cNvSpPr/>
            <p:nvPr/>
          </p:nvSpPr>
          <p:spPr>
            <a:xfrm>
              <a:off x="348909" y="5925321"/>
              <a:ext cx="22716000" cy="3947796"/>
            </a:xfrm>
            <a:prstGeom prst="roundRect">
              <a:avLst>
                <a:gd name="adj" fmla="val 11223"/>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94" name="Rettangolo 93">
              <a:extLst>
                <a:ext uri="{FF2B5EF4-FFF2-40B4-BE49-F238E27FC236}">
                  <a16:creationId xmlns:a16="http://schemas.microsoft.com/office/drawing/2014/main" id="{48E2B9D8-377B-433F-AC88-345902A12CED}"/>
                </a:ext>
              </a:extLst>
            </p:cNvPr>
            <p:cNvSpPr/>
            <p:nvPr/>
          </p:nvSpPr>
          <p:spPr>
            <a:xfrm>
              <a:off x="519001" y="6134241"/>
              <a:ext cx="22391848" cy="3542461"/>
            </a:xfrm>
            <a:prstGeom prst="rect">
              <a:avLst/>
            </a:prstGeom>
          </p:spPr>
          <p:txBody>
            <a:bodyPr wrap="square">
              <a:spAutoFit/>
            </a:bodyPr>
            <a:lstStyle/>
            <a:p>
              <a:pPr algn="ctr"/>
              <a:r>
                <a:rPr lang="en-US" sz="3200" dirty="0"/>
                <a:t>Photovoltaic cells (PV) assembled with semiconductor technology techniques are, nowadays, the most efficient systems for solar energy conversion.</a:t>
              </a:r>
              <a:r>
                <a:rPr lang="en-US" sz="3200" baseline="30000" dirty="0"/>
                <a:t>1,2</a:t>
              </a:r>
              <a:r>
                <a:rPr lang="en-US" sz="3200" dirty="0"/>
                <a:t> Dye-Sensitized Solar Cells (DSSCs) represent one of the best performing technologies developed in the last decades to overcome the limitations of the well-known silicon-based photovoltaics cells</a:t>
              </a:r>
              <a:r>
                <a:rPr lang="en-US" sz="3200" baseline="30000" dirty="0"/>
                <a:t>1,2</a:t>
              </a:r>
              <a:r>
                <a:rPr lang="en-US" sz="3200" dirty="0"/>
                <a:t>. Building Integrated PhotoVoltaics (BIPV) based on DSSC are a promising application to make DSSC more attractive in the energy production field.</a:t>
              </a:r>
              <a:r>
                <a:rPr lang="en-US" sz="3200" baseline="30000" dirty="0"/>
                <a:t> </a:t>
              </a:r>
              <a:r>
                <a:rPr lang="en-US" sz="3200" dirty="0"/>
                <a:t>An innovative approach resides on the implementation of a new class of colourless DSSCs based on NIR rylene dyes along with transparent cobalt complexes redox couples.</a:t>
              </a:r>
              <a:r>
                <a:rPr lang="en-US" sz="3200" baseline="30000" dirty="0"/>
                <a:t>3,4 </a:t>
              </a:r>
              <a:r>
                <a:rPr lang="en-US" sz="3200" dirty="0"/>
                <a:t>The overall properties of the dyes and complexes will be investigated and modulated to achieve the photophysical and electronical requirements to assembly innovative devices able to shorten the gap with the silicon-based photovoltaic cells.</a:t>
              </a:r>
              <a:endParaRPr lang="en-GB" sz="3200" dirty="0"/>
            </a:p>
          </p:txBody>
        </p:sp>
      </p:grpSp>
      <p:grpSp>
        <p:nvGrpSpPr>
          <p:cNvPr id="30" name="Gruppo 29">
            <a:extLst>
              <a:ext uri="{FF2B5EF4-FFF2-40B4-BE49-F238E27FC236}">
                <a16:creationId xmlns:a16="http://schemas.microsoft.com/office/drawing/2014/main" id="{3FA3771B-B462-4824-8B83-1919814B2A19}"/>
              </a:ext>
            </a:extLst>
          </p:cNvPr>
          <p:cNvGrpSpPr/>
          <p:nvPr/>
        </p:nvGrpSpPr>
        <p:grpSpPr>
          <a:xfrm>
            <a:off x="431385" y="39308565"/>
            <a:ext cx="21403915" cy="3133284"/>
            <a:chOff x="343370" y="29804288"/>
            <a:chExt cx="22707180" cy="3925578"/>
          </a:xfrm>
        </p:grpSpPr>
        <p:sp>
          <p:nvSpPr>
            <p:cNvPr id="105" name="Rettangolo con angoli arrotondati 104">
              <a:extLst>
                <a:ext uri="{FF2B5EF4-FFF2-40B4-BE49-F238E27FC236}">
                  <a16:creationId xmlns:a16="http://schemas.microsoft.com/office/drawing/2014/main" id="{A1A99B1B-6589-45D2-8003-6F3CA8166E3B}"/>
                </a:ext>
              </a:extLst>
            </p:cNvPr>
            <p:cNvSpPr/>
            <p:nvPr/>
          </p:nvSpPr>
          <p:spPr>
            <a:xfrm>
              <a:off x="438533" y="29804288"/>
              <a:ext cx="22612016" cy="3925578"/>
            </a:xfrm>
            <a:prstGeom prst="roundRect">
              <a:avLst>
                <a:gd name="adj" fmla="val 16435"/>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06" name="CasellaDiTesto 105">
              <a:extLst>
                <a:ext uri="{FF2B5EF4-FFF2-40B4-BE49-F238E27FC236}">
                  <a16:creationId xmlns:a16="http://schemas.microsoft.com/office/drawing/2014/main" id="{7598008A-6273-413F-9C48-986120DC517D}"/>
                </a:ext>
              </a:extLst>
            </p:cNvPr>
            <p:cNvSpPr txBox="1"/>
            <p:nvPr/>
          </p:nvSpPr>
          <p:spPr>
            <a:xfrm>
              <a:off x="343370" y="30002878"/>
              <a:ext cx="22707180" cy="1556378"/>
            </a:xfrm>
            <a:prstGeom prst="rect">
              <a:avLst/>
            </a:prstGeom>
          </p:spPr>
          <p:txBody>
            <a:bodyPr wrap="square">
              <a:spAutoFit/>
            </a:bodyPr>
            <a:lstStyle>
              <a:defPPr>
                <a:defRPr lang="it-IT"/>
              </a:defPPr>
              <a:lvl1pPr algn="ctr">
                <a:defRPr sz="6000" b="1">
                  <a:solidFill>
                    <a:srgbClr val="2A8A04"/>
                  </a:solidFill>
                  <a:cs typeface="Arial" panose="020B0604020202020204" pitchFamily="34" charset="0"/>
                </a:defRPr>
              </a:lvl1pPr>
            </a:lstStyle>
            <a:p>
              <a:r>
                <a:rPr lang="en-US" sz="4800" i="1" dirty="0">
                  <a:solidFill>
                    <a:schemeClr val="accent2"/>
                  </a:solidFill>
                </a:rPr>
                <a:t>References</a:t>
              </a:r>
            </a:p>
          </p:txBody>
        </p:sp>
        <p:sp>
          <p:nvSpPr>
            <p:cNvPr id="107" name="Rettangolo 106">
              <a:extLst>
                <a:ext uri="{FF2B5EF4-FFF2-40B4-BE49-F238E27FC236}">
                  <a16:creationId xmlns:a16="http://schemas.microsoft.com/office/drawing/2014/main" id="{D6B0CC90-53D5-4894-80FC-12BC1107C797}"/>
                </a:ext>
              </a:extLst>
            </p:cNvPr>
            <p:cNvSpPr/>
            <p:nvPr/>
          </p:nvSpPr>
          <p:spPr>
            <a:xfrm>
              <a:off x="698790" y="31082867"/>
              <a:ext cx="22057583" cy="2429293"/>
            </a:xfrm>
            <a:prstGeom prst="rect">
              <a:avLst/>
            </a:prstGeom>
          </p:spPr>
          <p:txBody>
            <a:bodyPr wrap="square" numCol="1">
              <a:spAutoFit/>
            </a:bodyPr>
            <a:lstStyle/>
            <a:p>
              <a:pPr lvl="0" algn="just"/>
              <a:r>
                <a:rPr lang="en-GB" sz="3000" dirty="0"/>
                <a:t>[1] M. Freitag, J. Teuscher, Y. Saygili, X. Zhang, F. Giordano, P. Liska, J. Hua, S. M. Zakeeruddin, J.-E. Moser, M. Grätzel, M. et al., </a:t>
              </a:r>
              <a:r>
                <a:rPr lang="en-GB" sz="3000" i="1" dirty="0"/>
                <a:t>Nature Photonics</a:t>
              </a:r>
              <a:r>
                <a:rPr lang="en-GB" sz="3000" dirty="0"/>
                <a:t>, </a:t>
              </a:r>
              <a:r>
                <a:rPr lang="en-GB" sz="3000" b="1" dirty="0"/>
                <a:t>2017</a:t>
              </a:r>
              <a:r>
                <a:rPr lang="en-GB" sz="3000" dirty="0"/>
                <a:t>, </a:t>
              </a:r>
              <a:r>
                <a:rPr lang="en-GB" sz="3000" i="1" dirty="0"/>
                <a:t>11</a:t>
              </a:r>
              <a:r>
                <a:rPr lang="en-GB" sz="3000" dirty="0"/>
                <a:t>, 372-379. [2] </a:t>
              </a:r>
              <a:r>
                <a:rPr lang="en-US" sz="3000" dirty="0"/>
                <a:t>N. Barbero, F. Sauvage, in Materials for Sustainable Energy Applications: Conversion, Storage, Transmission and Consumption, CRC Press, </a:t>
              </a:r>
              <a:r>
                <a:rPr lang="en-US" sz="3000" b="1" dirty="0"/>
                <a:t>2016</a:t>
              </a:r>
              <a:r>
                <a:rPr lang="en-US" sz="3000" dirty="0"/>
                <a:t>, 87-147. [3]</a:t>
              </a:r>
              <a:r>
                <a:rPr lang="en-GB" sz="3000" dirty="0"/>
                <a:t> </a:t>
              </a:r>
              <a:r>
                <a:rPr lang="en-US" sz="3000" dirty="0"/>
                <a:t>M. Wang, C. Grätzel, S. M. Zakeeruddin, M. Grätzel, </a:t>
              </a:r>
              <a:r>
                <a:rPr lang="en-US" sz="3000" i="1" dirty="0"/>
                <a:t>Energy Environ. Sci</a:t>
              </a:r>
              <a:r>
                <a:rPr lang="en-US" sz="3000" dirty="0"/>
                <a:t>., </a:t>
              </a:r>
              <a:r>
                <a:rPr lang="en-US" sz="3000" b="1" dirty="0"/>
                <a:t>2012</a:t>
              </a:r>
              <a:r>
                <a:rPr lang="en-US" sz="3000" dirty="0"/>
                <a:t>, 5, 9394. [4] </a:t>
              </a:r>
              <a:r>
                <a:rPr lang="en-GB" sz="3000" dirty="0"/>
                <a:t>C. Ji, W. Cheng, Q. Yuan, K. Müllen, M. Yin, </a:t>
              </a:r>
              <a:r>
                <a:rPr lang="en-GB" sz="3000" i="1" dirty="0"/>
                <a:t>Acc. Chem. Res.</a:t>
              </a:r>
              <a:r>
                <a:rPr lang="en-GB" sz="3000" dirty="0"/>
                <a:t>, </a:t>
              </a:r>
              <a:r>
                <a:rPr lang="en-GB" sz="3000" b="1" dirty="0"/>
                <a:t>2019</a:t>
              </a:r>
              <a:r>
                <a:rPr lang="en-GB" sz="3000" dirty="0"/>
                <a:t>, </a:t>
              </a:r>
              <a:r>
                <a:rPr lang="en-GB" sz="3000" i="1" dirty="0"/>
                <a:t>52</a:t>
              </a:r>
              <a:r>
                <a:rPr lang="en-GB" sz="3000" dirty="0"/>
                <a:t>, 2266-2277.</a:t>
              </a:r>
            </a:p>
          </p:txBody>
        </p:sp>
      </p:grpSp>
      <p:pic>
        <p:nvPicPr>
          <p:cNvPr id="114" name="Immagine 113">
            <a:extLst>
              <a:ext uri="{FF2B5EF4-FFF2-40B4-BE49-F238E27FC236}">
                <a16:creationId xmlns:a16="http://schemas.microsoft.com/office/drawing/2014/main" id="{9F48F5C8-12C3-42DE-A438-68FFBD68081E}"/>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431385" y="3428661"/>
            <a:ext cx="4165338" cy="1101695"/>
          </a:xfrm>
          <a:prstGeom prst="rect">
            <a:avLst/>
          </a:prstGeom>
          <a:solidFill>
            <a:schemeClr val="bg1"/>
          </a:solidFill>
        </p:spPr>
      </p:pic>
      <p:pic>
        <p:nvPicPr>
          <p:cNvPr id="7" name="Immagine 6">
            <a:extLst>
              <a:ext uri="{FF2B5EF4-FFF2-40B4-BE49-F238E27FC236}">
                <a16:creationId xmlns:a16="http://schemas.microsoft.com/office/drawing/2014/main" id="{DB7650E8-4C51-4143-8B66-20378BC9EDD0}"/>
              </a:ext>
            </a:extLst>
          </p:cNvPr>
          <p:cNvPicPr>
            <a:picLocks noChangeAspect="1"/>
          </p:cNvPicPr>
          <p:nvPr/>
        </p:nvPicPr>
        <p:blipFill>
          <a:blip r:embed="rId8"/>
          <a:stretch>
            <a:fillRect/>
          </a:stretch>
        </p:blipFill>
        <p:spPr>
          <a:xfrm>
            <a:off x="22936378" y="572817"/>
            <a:ext cx="7022332" cy="1883813"/>
          </a:xfrm>
          <a:prstGeom prst="rect">
            <a:avLst/>
          </a:prstGeom>
        </p:spPr>
      </p:pic>
      <p:pic>
        <p:nvPicPr>
          <p:cNvPr id="118" name="Immagine 117">
            <a:extLst>
              <a:ext uri="{FF2B5EF4-FFF2-40B4-BE49-F238E27FC236}">
                <a16:creationId xmlns:a16="http://schemas.microsoft.com/office/drawing/2014/main" id="{42083CDF-5116-480A-A7E6-B831DB48292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4025937" y="2940363"/>
            <a:ext cx="4786266" cy="1308369"/>
          </a:xfrm>
          <a:prstGeom prst="rect">
            <a:avLst/>
          </a:prstGeom>
          <a:solidFill>
            <a:schemeClr val="bg1"/>
          </a:solidFill>
        </p:spPr>
      </p:pic>
      <p:cxnSp>
        <p:nvCxnSpPr>
          <p:cNvPr id="11" name="Connettore diritto 10">
            <a:extLst>
              <a:ext uri="{FF2B5EF4-FFF2-40B4-BE49-F238E27FC236}">
                <a16:creationId xmlns:a16="http://schemas.microsoft.com/office/drawing/2014/main" id="{1C6D6459-7843-4832-A44B-EA2F7ED1ECFB}"/>
              </a:ext>
            </a:extLst>
          </p:cNvPr>
          <p:cNvCxnSpPr/>
          <p:nvPr/>
        </p:nvCxnSpPr>
        <p:spPr>
          <a:xfrm>
            <a:off x="-15761" y="10367075"/>
            <a:ext cx="30566698" cy="36000"/>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112" name="Gruppo 111">
            <a:extLst>
              <a:ext uri="{FF2B5EF4-FFF2-40B4-BE49-F238E27FC236}">
                <a16:creationId xmlns:a16="http://schemas.microsoft.com/office/drawing/2014/main" id="{422D06C8-E79F-4A0B-9F8C-062334D02C64}"/>
              </a:ext>
            </a:extLst>
          </p:cNvPr>
          <p:cNvGrpSpPr/>
          <p:nvPr/>
        </p:nvGrpSpPr>
        <p:grpSpPr>
          <a:xfrm>
            <a:off x="22219133" y="39329791"/>
            <a:ext cx="7976688" cy="3112061"/>
            <a:chOff x="314557" y="29804288"/>
            <a:chExt cx="22735993" cy="3898988"/>
          </a:xfrm>
        </p:grpSpPr>
        <p:sp>
          <p:nvSpPr>
            <p:cNvPr id="119" name="Rettangolo con angoli arrotondati 118">
              <a:extLst>
                <a:ext uri="{FF2B5EF4-FFF2-40B4-BE49-F238E27FC236}">
                  <a16:creationId xmlns:a16="http://schemas.microsoft.com/office/drawing/2014/main" id="{589D3EE9-04F5-4373-9455-D1C26988E16E}"/>
                </a:ext>
              </a:extLst>
            </p:cNvPr>
            <p:cNvSpPr/>
            <p:nvPr/>
          </p:nvSpPr>
          <p:spPr>
            <a:xfrm>
              <a:off x="314557" y="29804288"/>
              <a:ext cx="22270190" cy="3898988"/>
            </a:xfrm>
            <a:prstGeom prst="roundRect">
              <a:avLst>
                <a:gd name="adj" fmla="val 14350"/>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27" name="CasellaDiTesto 126">
              <a:extLst>
                <a:ext uri="{FF2B5EF4-FFF2-40B4-BE49-F238E27FC236}">
                  <a16:creationId xmlns:a16="http://schemas.microsoft.com/office/drawing/2014/main" id="{0F4E619F-5CCF-44D5-B5A4-1A3CE44492B8}"/>
                </a:ext>
              </a:extLst>
            </p:cNvPr>
            <p:cNvSpPr txBox="1"/>
            <p:nvPr/>
          </p:nvSpPr>
          <p:spPr>
            <a:xfrm>
              <a:off x="343371" y="30002878"/>
              <a:ext cx="22707179" cy="1966570"/>
            </a:xfrm>
            <a:prstGeom prst="rect">
              <a:avLst/>
            </a:prstGeom>
          </p:spPr>
          <p:txBody>
            <a:bodyPr wrap="square">
              <a:spAutoFit/>
            </a:bodyPr>
            <a:lstStyle>
              <a:defPPr>
                <a:defRPr lang="it-IT"/>
              </a:defPPr>
              <a:lvl1pPr algn="ctr">
                <a:defRPr sz="6000" b="1">
                  <a:solidFill>
                    <a:srgbClr val="2A8A04"/>
                  </a:solidFill>
                  <a:cs typeface="Arial" panose="020B0604020202020204" pitchFamily="34" charset="0"/>
                </a:defRPr>
              </a:lvl1pPr>
            </a:lstStyle>
            <a:p>
              <a:r>
                <a:rPr lang="en-US" sz="4800" i="1" dirty="0">
                  <a:solidFill>
                    <a:schemeClr val="accent2"/>
                  </a:solidFill>
                </a:rPr>
                <a:t>Acknowledgement</a:t>
              </a:r>
            </a:p>
            <a:p>
              <a:endParaRPr lang="en-US" sz="4800" i="1" dirty="0">
                <a:solidFill>
                  <a:schemeClr val="accent2"/>
                </a:solidFill>
              </a:endParaRPr>
            </a:p>
          </p:txBody>
        </p:sp>
        <p:sp>
          <p:nvSpPr>
            <p:cNvPr id="128" name="Rettangolo 127">
              <a:extLst>
                <a:ext uri="{FF2B5EF4-FFF2-40B4-BE49-F238E27FC236}">
                  <a16:creationId xmlns:a16="http://schemas.microsoft.com/office/drawing/2014/main" id="{375A0DE5-D7C9-4570-9C5E-95CB37EB6BDC}"/>
                </a:ext>
              </a:extLst>
            </p:cNvPr>
            <p:cNvSpPr/>
            <p:nvPr/>
          </p:nvSpPr>
          <p:spPr>
            <a:xfrm>
              <a:off x="929732" y="31082867"/>
              <a:ext cx="21240472" cy="2429293"/>
            </a:xfrm>
            <a:prstGeom prst="rect">
              <a:avLst/>
            </a:prstGeom>
          </p:spPr>
          <p:txBody>
            <a:bodyPr wrap="square" numCol="1">
              <a:spAutoFit/>
            </a:bodyPr>
            <a:lstStyle/>
            <a:p>
              <a:pPr algn="just"/>
              <a:r>
                <a:rPr lang="en-US" sz="3000" dirty="0"/>
                <a:t>This project has received funding from the European Union’s Horizon 2020 research and innovation program under grant agreement No 826013 (IMPRESSIVE).</a:t>
              </a:r>
              <a:endParaRPr lang="en-GB" sz="3000" dirty="0"/>
            </a:p>
          </p:txBody>
        </p:sp>
      </p:grpSp>
      <p:grpSp>
        <p:nvGrpSpPr>
          <p:cNvPr id="2" name="Gruppo 1">
            <a:extLst>
              <a:ext uri="{FF2B5EF4-FFF2-40B4-BE49-F238E27FC236}">
                <a16:creationId xmlns:a16="http://schemas.microsoft.com/office/drawing/2014/main" id="{B1C725AD-906F-4AC3-B3D2-61BFB10D3EA2}"/>
              </a:ext>
            </a:extLst>
          </p:cNvPr>
          <p:cNvGrpSpPr/>
          <p:nvPr/>
        </p:nvGrpSpPr>
        <p:grpSpPr>
          <a:xfrm>
            <a:off x="566665" y="25121545"/>
            <a:ext cx="29520814" cy="13799191"/>
            <a:chOff x="566665" y="14246728"/>
            <a:chExt cx="29520814" cy="13799191"/>
          </a:xfrm>
        </p:grpSpPr>
        <p:sp>
          <p:nvSpPr>
            <p:cNvPr id="129" name="Rettangolo con angoli arrotondati 128">
              <a:extLst>
                <a:ext uri="{FF2B5EF4-FFF2-40B4-BE49-F238E27FC236}">
                  <a16:creationId xmlns:a16="http://schemas.microsoft.com/office/drawing/2014/main" id="{05D5AA82-AE75-4F4F-8156-4C04E475D43D}"/>
                </a:ext>
              </a:extLst>
            </p:cNvPr>
            <p:cNvSpPr/>
            <p:nvPr/>
          </p:nvSpPr>
          <p:spPr>
            <a:xfrm>
              <a:off x="566665" y="14246728"/>
              <a:ext cx="29520814" cy="13799191"/>
            </a:xfrm>
            <a:prstGeom prst="roundRect">
              <a:avLst>
                <a:gd name="adj" fmla="val 3178"/>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aphicFrame>
          <p:nvGraphicFramePr>
            <p:cNvPr id="12" name="Oggetto 11">
              <a:extLst>
                <a:ext uri="{FF2B5EF4-FFF2-40B4-BE49-F238E27FC236}">
                  <a16:creationId xmlns:a16="http://schemas.microsoft.com/office/drawing/2014/main" id="{3B43FB5C-0D64-425A-A46A-32A2FF06AB49}"/>
                </a:ext>
              </a:extLst>
            </p:cNvPr>
            <p:cNvGraphicFramePr>
              <a:graphicFrameLocks noChangeAspect="1"/>
            </p:cNvGraphicFramePr>
            <p:nvPr>
              <p:extLst>
                <p:ext uri="{D42A27DB-BD31-4B8C-83A1-F6EECF244321}">
                  <p14:modId xmlns:p14="http://schemas.microsoft.com/office/powerpoint/2010/main" val="3968223906"/>
                </p:ext>
              </p:extLst>
            </p:nvPr>
          </p:nvGraphicFramePr>
          <p:xfrm>
            <a:off x="1745666" y="17020080"/>
            <a:ext cx="27066537" cy="10917377"/>
          </p:xfrm>
          <a:graphic>
            <a:graphicData uri="http://schemas.openxmlformats.org/presentationml/2006/ole">
              <mc:AlternateContent xmlns:mc="http://schemas.openxmlformats.org/markup-compatibility/2006">
                <mc:Choice xmlns:v="urn:schemas-microsoft-com:vml" Requires="v">
                  <p:oleObj spid="_x0000_s1129" name="CS ChemDraw Drawing" r:id="rId10" imgW="14865995" imgH="5996569" progId="ChemDraw.Document.6.0">
                    <p:embed/>
                  </p:oleObj>
                </mc:Choice>
                <mc:Fallback>
                  <p:oleObj name="CS ChemDraw Drawing" r:id="rId10" imgW="14865995" imgH="5996569" progId="ChemDraw.Document.6.0">
                    <p:embed/>
                    <p:pic>
                      <p:nvPicPr>
                        <p:cNvPr id="0" name=""/>
                        <p:cNvPicPr/>
                        <p:nvPr/>
                      </p:nvPicPr>
                      <p:blipFill>
                        <a:blip r:embed="rId11"/>
                        <a:stretch>
                          <a:fillRect/>
                        </a:stretch>
                      </p:blipFill>
                      <p:spPr>
                        <a:xfrm>
                          <a:off x="1745666" y="17020080"/>
                          <a:ext cx="27066537" cy="10917377"/>
                        </a:xfrm>
                        <a:prstGeom prst="rect">
                          <a:avLst/>
                        </a:prstGeom>
                      </p:spPr>
                    </p:pic>
                  </p:oleObj>
                </mc:Fallback>
              </mc:AlternateContent>
            </a:graphicData>
          </a:graphic>
        </p:graphicFrame>
        <p:sp>
          <p:nvSpPr>
            <p:cNvPr id="130" name="CasellaDiTesto 129">
              <a:extLst>
                <a:ext uri="{FF2B5EF4-FFF2-40B4-BE49-F238E27FC236}">
                  <a16:creationId xmlns:a16="http://schemas.microsoft.com/office/drawing/2014/main" id="{F4593D36-8861-449D-AB6E-E65C5FB976DE}"/>
                </a:ext>
              </a:extLst>
            </p:cNvPr>
            <p:cNvSpPr txBox="1"/>
            <p:nvPr/>
          </p:nvSpPr>
          <p:spPr>
            <a:xfrm>
              <a:off x="742472" y="14426107"/>
              <a:ext cx="29144487" cy="830997"/>
            </a:xfrm>
            <a:prstGeom prst="rect">
              <a:avLst/>
            </a:prstGeom>
          </p:spPr>
          <p:txBody>
            <a:bodyPr wrap="square">
              <a:spAutoFit/>
            </a:bodyPr>
            <a:lstStyle>
              <a:defPPr>
                <a:defRPr lang="it-IT"/>
              </a:defPPr>
              <a:lvl1pPr algn="ctr">
                <a:defRPr sz="6000" b="1">
                  <a:solidFill>
                    <a:srgbClr val="2A8A04"/>
                  </a:solidFill>
                  <a:cs typeface="Arial" panose="020B0604020202020204" pitchFamily="34" charset="0"/>
                </a:defRPr>
              </a:lvl1pPr>
            </a:lstStyle>
            <a:p>
              <a:r>
                <a:rPr lang="en-US" sz="4800" i="1" dirty="0">
                  <a:solidFill>
                    <a:schemeClr val="accent2"/>
                  </a:solidFill>
                </a:rPr>
                <a:t>Rylene dyes</a:t>
              </a:r>
            </a:p>
          </p:txBody>
        </p:sp>
        <p:sp>
          <p:nvSpPr>
            <p:cNvPr id="131" name="Rettangolo 130">
              <a:extLst>
                <a:ext uri="{FF2B5EF4-FFF2-40B4-BE49-F238E27FC236}">
                  <a16:creationId xmlns:a16="http://schemas.microsoft.com/office/drawing/2014/main" id="{CE0F1CCA-ECB4-4126-B0F9-85F15BE0A5A7}"/>
                </a:ext>
              </a:extLst>
            </p:cNvPr>
            <p:cNvSpPr/>
            <p:nvPr/>
          </p:nvSpPr>
          <p:spPr>
            <a:xfrm>
              <a:off x="799064" y="15297836"/>
              <a:ext cx="29087895" cy="1569660"/>
            </a:xfrm>
            <a:prstGeom prst="rect">
              <a:avLst/>
            </a:prstGeom>
          </p:spPr>
          <p:txBody>
            <a:bodyPr wrap="square">
              <a:spAutoFit/>
            </a:bodyPr>
            <a:lstStyle/>
            <a:p>
              <a:pPr algn="ctr"/>
              <a:r>
                <a:rPr lang="en-GB" sz="3200" dirty="0"/>
                <a:t>Our group will stepwise extend the rylene aromatic core to tune the electronical properties of the dyes, while introducing various substituents on the bay positions to improve the processability of the final materials. Our synthetic strategies allows to obtain two families of dyes. The "asymmetrical" rylene dyes bearing a bromine group will allow the insertion of a wide range of push pull substituents.</a:t>
              </a:r>
            </a:p>
          </p:txBody>
        </p:sp>
        <p:sp>
          <p:nvSpPr>
            <p:cNvPr id="22" name="CasellaDiTesto 21">
              <a:extLst>
                <a:ext uri="{FF2B5EF4-FFF2-40B4-BE49-F238E27FC236}">
                  <a16:creationId xmlns:a16="http://schemas.microsoft.com/office/drawing/2014/main" id="{FAA84D2B-206B-4A02-855F-1F9D295576E3}"/>
                </a:ext>
              </a:extLst>
            </p:cNvPr>
            <p:cNvSpPr txBox="1"/>
            <p:nvPr/>
          </p:nvSpPr>
          <p:spPr>
            <a:xfrm>
              <a:off x="21508729" y="26305354"/>
              <a:ext cx="7534627" cy="1107996"/>
            </a:xfrm>
            <a:prstGeom prst="rect">
              <a:avLst/>
            </a:prstGeom>
            <a:noFill/>
          </p:spPr>
          <p:txBody>
            <a:bodyPr wrap="none" rtlCol="0">
              <a:spAutoFit/>
            </a:bodyPr>
            <a:lstStyle/>
            <a:p>
              <a:r>
                <a:rPr lang="en-US" sz="6600" b="1" i="1" dirty="0">
                  <a:solidFill>
                    <a:schemeClr val="accent2"/>
                  </a:solidFill>
                </a:rPr>
                <a:t>On going synthesis…</a:t>
              </a:r>
            </a:p>
          </p:txBody>
        </p:sp>
      </p:grpSp>
      <p:grpSp>
        <p:nvGrpSpPr>
          <p:cNvPr id="9" name="Gruppo 8">
            <a:extLst>
              <a:ext uri="{FF2B5EF4-FFF2-40B4-BE49-F238E27FC236}">
                <a16:creationId xmlns:a16="http://schemas.microsoft.com/office/drawing/2014/main" id="{1EF6F829-4146-4C84-BF99-331AE01276C1}"/>
              </a:ext>
            </a:extLst>
          </p:cNvPr>
          <p:cNvGrpSpPr/>
          <p:nvPr/>
        </p:nvGrpSpPr>
        <p:grpSpPr>
          <a:xfrm>
            <a:off x="566665" y="14568542"/>
            <a:ext cx="29520814" cy="10151689"/>
            <a:chOff x="566665" y="28709077"/>
            <a:chExt cx="29520814" cy="10151689"/>
          </a:xfrm>
        </p:grpSpPr>
        <p:sp>
          <p:nvSpPr>
            <p:cNvPr id="133" name="Rettangolo con angoli arrotondati 132">
              <a:extLst>
                <a:ext uri="{FF2B5EF4-FFF2-40B4-BE49-F238E27FC236}">
                  <a16:creationId xmlns:a16="http://schemas.microsoft.com/office/drawing/2014/main" id="{6FDD0409-E3D1-4B1B-B515-573AB74B173F}"/>
                </a:ext>
              </a:extLst>
            </p:cNvPr>
            <p:cNvSpPr/>
            <p:nvPr/>
          </p:nvSpPr>
          <p:spPr>
            <a:xfrm>
              <a:off x="566665" y="28709077"/>
              <a:ext cx="29520814" cy="10151689"/>
            </a:xfrm>
            <a:prstGeom prst="roundRect">
              <a:avLst>
                <a:gd name="adj" fmla="val 4097"/>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34" name="CasellaDiTesto 133">
              <a:extLst>
                <a:ext uri="{FF2B5EF4-FFF2-40B4-BE49-F238E27FC236}">
                  <a16:creationId xmlns:a16="http://schemas.microsoft.com/office/drawing/2014/main" id="{49112224-3DD5-4DE0-A8FC-71F202F12D0F}"/>
                </a:ext>
              </a:extLst>
            </p:cNvPr>
            <p:cNvSpPr txBox="1"/>
            <p:nvPr/>
          </p:nvSpPr>
          <p:spPr>
            <a:xfrm>
              <a:off x="594136" y="28873296"/>
              <a:ext cx="29438262" cy="830997"/>
            </a:xfrm>
            <a:prstGeom prst="rect">
              <a:avLst/>
            </a:prstGeom>
          </p:spPr>
          <p:txBody>
            <a:bodyPr wrap="square">
              <a:spAutoFit/>
            </a:bodyPr>
            <a:lstStyle>
              <a:defPPr>
                <a:defRPr lang="it-IT"/>
              </a:defPPr>
              <a:lvl1pPr algn="ctr">
                <a:defRPr sz="6000" b="1">
                  <a:solidFill>
                    <a:srgbClr val="2A8A04"/>
                  </a:solidFill>
                  <a:cs typeface="Arial" panose="020B0604020202020204" pitchFamily="34" charset="0"/>
                </a:defRPr>
              </a:lvl1pPr>
            </a:lstStyle>
            <a:p>
              <a:r>
                <a:rPr lang="en-US" sz="4800" i="1" dirty="0">
                  <a:solidFill>
                    <a:schemeClr val="accent2"/>
                  </a:solidFill>
                </a:rPr>
                <a:t>Cobalt complexes</a:t>
              </a:r>
            </a:p>
          </p:txBody>
        </p:sp>
        <p:sp>
          <p:nvSpPr>
            <p:cNvPr id="135" name="Rettangolo 134">
              <a:extLst>
                <a:ext uri="{FF2B5EF4-FFF2-40B4-BE49-F238E27FC236}">
                  <a16:creationId xmlns:a16="http://schemas.microsoft.com/office/drawing/2014/main" id="{857ABD6D-38D2-4C9E-812B-8F2A611A4A05}"/>
                </a:ext>
              </a:extLst>
            </p:cNvPr>
            <p:cNvSpPr/>
            <p:nvPr/>
          </p:nvSpPr>
          <p:spPr>
            <a:xfrm>
              <a:off x="799063" y="29692871"/>
              <a:ext cx="29087896" cy="1077218"/>
            </a:xfrm>
            <a:prstGeom prst="rect">
              <a:avLst/>
            </a:prstGeom>
          </p:spPr>
          <p:txBody>
            <a:bodyPr wrap="square">
              <a:spAutoFit/>
            </a:bodyPr>
            <a:lstStyle/>
            <a:p>
              <a:pPr algn="ctr"/>
              <a:r>
                <a:rPr lang="en-US" sz="3200" dirty="0"/>
                <a:t>Bi- and ter-pyridine-based ligands, decorated with various substituents, will be synthetized to produce a large library of cobalt (II) complexes as redox mediator for BIPV devices. One of our redox mediator was already tested in NIR-DSSC with the cyanine dye VG20-C16 showing a promising efficiency of 1,81%.</a:t>
              </a:r>
              <a:endParaRPr lang="en-GB" sz="3200" dirty="0"/>
            </a:p>
          </p:txBody>
        </p:sp>
        <p:graphicFrame>
          <p:nvGraphicFramePr>
            <p:cNvPr id="39" name="Oggetto 38">
              <a:extLst>
                <a:ext uri="{FF2B5EF4-FFF2-40B4-BE49-F238E27FC236}">
                  <a16:creationId xmlns:a16="http://schemas.microsoft.com/office/drawing/2014/main" id="{6573923D-30A4-4B5D-9ADD-048275B079A2}"/>
                </a:ext>
              </a:extLst>
            </p:cNvPr>
            <p:cNvGraphicFramePr>
              <a:graphicFrameLocks noChangeAspect="1"/>
            </p:cNvGraphicFramePr>
            <p:nvPr>
              <p:extLst>
                <p:ext uri="{D42A27DB-BD31-4B8C-83A1-F6EECF244321}">
                  <p14:modId xmlns:p14="http://schemas.microsoft.com/office/powerpoint/2010/main" val="802947461"/>
                </p:ext>
              </p:extLst>
            </p:nvPr>
          </p:nvGraphicFramePr>
          <p:xfrm>
            <a:off x="766406" y="31083918"/>
            <a:ext cx="9742007" cy="7272503"/>
          </p:xfrm>
          <a:graphic>
            <a:graphicData uri="http://schemas.openxmlformats.org/presentationml/2006/ole">
              <mc:AlternateContent xmlns:mc="http://schemas.openxmlformats.org/markup-compatibility/2006">
                <mc:Choice xmlns:v="urn:schemas-microsoft-com:vml" Requires="v">
                  <p:oleObj spid="_x0000_s1130" name="CS ChemDraw Drawing" r:id="rId12" imgW="5824381" imgH="4175349" progId="ChemDraw.Document.6.0">
                    <p:embed/>
                  </p:oleObj>
                </mc:Choice>
                <mc:Fallback>
                  <p:oleObj name="CS ChemDraw Drawing" r:id="rId12" imgW="5824381" imgH="4175349" progId="ChemDraw.Document.6.0">
                    <p:embed/>
                    <p:pic>
                      <p:nvPicPr>
                        <p:cNvPr id="0" name=""/>
                        <p:cNvPicPr/>
                        <p:nvPr/>
                      </p:nvPicPr>
                      <p:blipFill>
                        <a:blip r:embed="rId13"/>
                        <a:stretch>
                          <a:fillRect/>
                        </a:stretch>
                      </p:blipFill>
                      <p:spPr>
                        <a:xfrm>
                          <a:off x="766406" y="31083918"/>
                          <a:ext cx="9742007" cy="7272503"/>
                        </a:xfrm>
                        <a:prstGeom prst="rect">
                          <a:avLst/>
                        </a:prstGeom>
                      </p:spPr>
                    </p:pic>
                  </p:oleObj>
                </mc:Fallback>
              </mc:AlternateContent>
            </a:graphicData>
          </a:graphic>
        </p:graphicFrame>
        <p:graphicFrame>
          <p:nvGraphicFramePr>
            <p:cNvPr id="4" name="Oggetto 3">
              <a:extLst>
                <a:ext uri="{FF2B5EF4-FFF2-40B4-BE49-F238E27FC236}">
                  <a16:creationId xmlns:a16="http://schemas.microsoft.com/office/drawing/2014/main" id="{97984B11-8E5A-471E-86B5-8A5E05F1B03B}"/>
                </a:ext>
              </a:extLst>
            </p:cNvPr>
            <p:cNvGraphicFramePr>
              <a:graphicFrameLocks noChangeAspect="1"/>
            </p:cNvGraphicFramePr>
            <p:nvPr>
              <p:extLst>
                <p:ext uri="{D42A27DB-BD31-4B8C-83A1-F6EECF244321}">
                  <p14:modId xmlns:p14="http://schemas.microsoft.com/office/powerpoint/2010/main" val="4132500715"/>
                </p:ext>
              </p:extLst>
            </p:nvPr>
          </p:nvGraphicFramePr>
          <p:xfrm>
            <a:off x="9597181" y="30490554"/>
            <a:ext cx="10442313" cy="7294056"/>
          </p:xfrm>
          <a:graphic>
            <a:graphicData uri="http://schemas.openxmlformats.org/presentationml/2006/ole">
              <mc:AlternateContent xmlns:mc="http://schemas.openxmlformats.org/markup-compatibility/2006">
                <mc:Choice xmlns:v="urn:schemas-microsoft-com:vml" Requires="v">
                  <p:oleObj spid="_x0000_s1131" name="Graph" r:id="rId14" imgW="4154400" imgH="2901600" progId="Origin50.Graph">
                    <p:embed/>
                  </p:oleObj>
                </mc:Choice>
                <mc:Fallback>
                  <p:oleObj name="Graph" r:id="rId14" imgW="4154400" imgH="2901600" progId="Origin50.Graph">
                    <p:embed/>
                    <p:pic>
                      <p:nvPicPr>
                        <p:cNvPr id="0" name=""/>
                        <p:cNvPicPr/>
                        <p:nvPr/>
                      </p:nvPicPr>
                      <p:blipFill>
                        <a:blip r:embed="rId15"/>
                        <a:stretch>
                          <a:fillRect/>
                        </a:stretch>
                      </p:blipFill>
                      <p:spPr>
                        <a:xfrm>
                          <a:off x="9597181" y="30490554"/>
                          <a:ext cx="10442313" cy="7294056"/>
                        </a:xfrm>
                        <a:prstGeom prst="rect">
                          <a:avLst/>
                        </a:prstGeom>
                      </p:spPr>
                    </p:pic>
                  </p:oleObj>
                </mc:Fallback>
              </mc:AlternateContent>
            </a:graphicData>
          </a:graphic>
        </p:graphicFrame>
        <p:sp>
          <p:nvSpPr>
            <p:cNvPr id="3" name="CasellaDiTesto 2">
              <a:extLst>
                <a:ext uri="{FF2B5EF4-FFF2-40B4-BE49-F238E27FC236}">
                  <a16:creationId xmlns:a16="http://schemas.microsoft.com/office/drawing/2014/main" id="{596F619A-3D45-4477-AF90-5EC38389E330}"/>
                </a:ext>
              </a:extLst>
            </p:cNvPr>
            <p:cNvSpPr txBox="1"/>
            <p:nvPr/>
          </p:nvSpPr>
          <p:spPr>
            <a:xfrm>
              <a:off x="13845563" y="34254239"/>
              <a:ext cx="3686881" cy="1569660"/>
            </a:xfrm>
            <a:prstGeom prst="rect">
              <a:avLst/>
            </a:prstGeom>
            <a:noFill/>
          </p:spPr>
          <p:txBody>
            <a:bodyPr wrap="square" rtlCol="0">
              <a:spAutoFit/>
            </a:bodyPr>
            <a:lstStyle/>
            <a:p>
              <a:pPr algn="ctr"/>
              <a:r>
                <a:rPr lang="en-US" sz="3200" b="1" i="1" dirty="0">
                  <a:solidFill>
                    <a:schemeClr val="accent2"/>
                  </a:solidFill>
                </a:rPr>
                <a:t>Very low absorbance in the visible window!!</a:t>
              </a:r>
            </a:p>
          </p:txBody>
        </p:sp>
        <p:pic>
          <p:nvPicPr>
            <p:cNvPr id="15" name="Immagine 14">
              <a:extLst>
                <a:ext uri="{FF2B5EF4-FFF2-40B4-BE49-F238E27FC236}">
                  <a16:creationId xmlns:a16="http://schemas.microsoft.com/office/drawing/2014/main" id="{C101694B-CEFC-4247-8BC8-6917BC01B528}"/>
                </a:ext>
              </a:extLst>
            </p:cNvPr>
            <p:cNvPicPr>
              <a:picLocks noChangeAspect="1"/>
            </p:cNvPicPr>
            <p:nvPr/>
          </p:nvPicPr>
          <p:blipFill>
            <a:blip r:embed="rId16"/>
            <a:stretch>
              <a:fillRect/>
            </a:stretch>
          </p:blipFill>
          <p:spPr>
            <a:xfrm>
              <a:off x="17442354" y="30767154"/>
              <a:ext cx="5917469" cy="4343910"/>
            </a:xfrm>
            <a:prstGeom prst="rect">
              <a:avLst/>
            </a:prstGeom>
          </p:spPr>
        </p:pic>
        <p:sp>
          <p:nvSpPr>
            <p:cNvPr id="24" name="Rettangolo 23">
              <a:extLst>
                <a:ext uri="{FF2B5EF4-FFF2-40B4-BE49-F238E27FC236}">
                  <a16:creationId xmlns:a16="http://schemas.microsoft.com/office/drawing/2014/main" id="{E9D20E6D-4B76-4F41-963A-97A69357C7CE}"/>
                </a:ext>
              </a:extLst>
            </p:cNvPr>
            <p:cNvSpPr/>
            <p:nvPr/>
          </p:nvSpPr>
          <p:spPr>
            <a:xfrm>
              <a:off x="10558500" y="37579316"/>
              <a:ext cx="9480994" cy="830997"/>
            </a:xfrm>
            <a:prstGeom prst="rect">
              <a:avLst/>
            </a:prstGeom>
          </p:spPr>
          <p:txBody>
            <a:bodyPr wrap="square">
              <a:spAutoFit/>
            </a:bodyPr>
            <a:lstStyle/>
            <a:p>
              <a:pPr algn="ctr"/>
              <a:r>
                <a:rPr lang="en-US" sz="2400" dirty="0"/>
                <a:t>Absorption data were acquired in acetonitrile. The CVs data were performed in acetonitrile, 0.1 M TBAPF</a:t>
              </a:r>
              <a:r>
                <a:rPr lang="en-US" sz="2400" baseline="-25000" dirty="0"/>
                <a:t>6</a:t>
              </a:r>
              <a:r>
                <a:rPr lang="en-US" sz="2400" dirty="0"/>
                <a:t> as a support electrolyte</a:t>
              </a:r>
            </a:p>
          </p:txBody>
        </p:sp>
        <p:pic>
          <p:nvPicPr>
            <p:cNvPr id="8" name="Immagine 7">
              <a:extLst>
                <a:ext uri="{FF2B5EF4-FFF2-40B4-BE49-F238E27FC236}">
                  <a16:creationId xmlns:a16="http://schemas.microsoft.com/office/drawing/2014/main" id="{0F2251A2-A746-42BA-9E1B-C41685035F49}"/>
                </a:ext>
              </a:extLst>
            </p:cNvPr>
            <p:cNvPicPr>
              <a:picLocks noChangeAspect="1"/>
            </p:cNvPicPr>
            <p:nvPr/>
          </p:nvPicPr>
          <p:blipFill>
            <a:blip r:embed="rId17"/>
            <a:stretch>
              <a:fillRect/>
            </a:stretch>
          </p:blipFill>
          <p:spPr>
            <a:xfrm>
              <a:off x="22683709" y="30703666"/>
              <a:ext cx="6702957" cy="5386830"/>
            </a:xfrm>
            <a:prstGeom prst="rect">
              <a:avLst/>
            </a:prstGeom>
          </p:spPr>
        </p:pic>
        <p:graphicFrame>
          <p:nvGraphicFramePr>
            <p:cNvPr id="28" name="Oggetto 27">
              <a:extLst>
                <a:ext uri="{FF2B5EF4-FFF2-40B4-BE49-F238E27FC236}">
                  <a16:creationId xmlns:a16="http://schemas.microsoft.com/office/drawing/2014/main" id="{9404BCBC-7AD0-4559-AF43-8B28CDD9A60A}"/>
                </a:ext>
              </a:extLst>
            </p:cNvPr>
            <p:cNvGraphicFramePr>
              <a:graphicFrameLocks noChangeAspect="1"/>
            </p:cNvGraphicFramePr>
            <p:nvPr>
              <p:extLst>
                <p:ext uri="{D42A27DB-BD31-4B8C-83A1-F6EECF244321}">
                  <p14:modId xmlns:p14="http://schemas.microsoft.com/office/powerpoint/2010/main" val="952531639"/>
                </p:ext>
              </p:extLst>
            </p:nvPr>
          </p:nvGraphicFramePr>
          <p:xfrm>
            <a:off x="24166272" y="35990002"/>
            <a:ext cx="5006518" cy="2705887"/>
          </p:xfrm>
          <a:graphic>
            <a:graphicData uri="http://schemas.openxmlformats.org/presentationml/2006/ole">
              <mc:AlternateContent xmlns:mc="http://schemas.openxmlformats.org/markup-compatibility/2006">
                <mc:Choice xmlns:v="urn:schemas-microsoft-com:vml" Requires="v">
                  <p:oleObj spid="_x0000_s1132" name="CS ChemDraw Drawing" r:id="rId18" imgW="2549278" imgH="1377380" progId="ChemDraw.Document.6.0">
                    <p:embed/>
                  </p:oleObj>
                </mc:Choice>
                <mc:Fallback>
                  <p:oleObj name="CS ChemDraw Drawing" r:id="rId18" imgW="2549278" imgH="1377380" progId="ChemDraw.Document.6.0">
                    <p:embed/>
                    <p:pic>
                      <p:nvPicPr>
                        <p:cNvPr id="0" name=""/>
                        <p:cNvPicPr/>
                        <p:nvPr/>
                      </p:nvPicPr>
                      <p:blipFill>
                        <a:blip r:embed="rId19"/>
                        <a:stretch>
                          <a:fillRect/>
                        </a:stretch>
                      </p:blipFill>
                      <p:spPr>
                        <a:xfrm>
                          <a:off x="24166272" y="35990002"/>
                          <a:ext cx="5006518" cy="2705887"/>
                        </a:xfrm>
                        <a:prstGeom prst="rect">
                          <a:avLst/>
                        </a:prstGeom>
                      </p:spPr>
                    </p:pic>
                  </p:oleObj>
                </mc:Fallback>
              </mc:AlternateContent>
            </a:graphicData>
          </a:graphic>
        </p:graphicFrame>
      </p:grpSp>
      <p:grpSp>
        <p:nvGrpSpPr>
          <p:cNvPr id="13" name="Gruppo 12">
            <a:extLst>
              <a:ext uri="{FF2B5EF4-FFF2-40B4-BE49-F238E27FC236}">
                <a16:creationId xmlns:a16="http://schemas.microsoft.com/office/drawing/2014/main" id="{37C0FC87-B226-4A76-ACBE-39698EB9B7AE}"/>
              </a:ext>
            </a:extLst>
          </p:cNvPr>
          <p:cNvGrpSpPr/>
          <p:nvPr/>
        </p:nvGrpSpPr>
        <p:grpSpPr>
          <a:xfrm>
            <a:off x="19742403" y="20878759"/>
            <a:ext cx="3723056" cy="2898474"/>
            <a:chOff x="19386818" y="20929847"/>
            <a:chExt cx="3723056" cy="2898474"/>
          </a:xfrm>
        </p:grpSpPr>
        <p:pic>
          <p:nvPicPr>
            <p:cNvPr id="16" name="Immagine 15" descr="Immagine che contiene disegnando&#10;&#10;Descrizione generata automaticamente">
              <a:extLst>
                <a:ext uri="{FF2B5EF4-FFF2-40B4-BE49-F238E27FC236}">
                  <a16:creationId xmlns:a16="http://schemas.microsoft.com/office/drawing/2014/main" id="{3A39FC49-87F5-4F0A-A808-378A455BA7FE}"/>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19386818" y="20929847"/>
              <a:ext cx="3723056" cy="1787067"/>
            </a:xfrm>
            <a:prstGeom prst="rect">
              <a:avLst/>
            </a:prstGeom>
          </p:spPr>
        </p:pic>
        <p:sp>
          <p:nvSpPr>
            <p:cNvPr id="44" name="Rettangolo 43">
              <a:extLst>
                <a:ext uri="{FF2B5EF4-FFF2-40B4-BE49-F238E27FC236}">
                  <a16:creationId xmlns:a16="http://schemas.microsoft.com/office/drawing/2014/main" id="{9EF3C873-B064-4492-A929-279FCF471AF0}"/>
                </a:ext>
              </a:extLst>
            </p:cNvPr>
            <p:cNvSpPr/>
            <p:nvPr/>
          </p:nvSpPr>
          <p:spPr>
            <a:xfrm>
              <a:off x="19427146" y="22874214"/>
              <a:ext cx="3604300" cy="954107"/>
            </a:xfrm>
            <a:prstGeom prst="rect">
              <a:avLst/>
            </a:prstGeom>
          </p:spPr>
          <p:txBody>
            <a:bodyPr wrap="square">
              <a:spAutoFit/>
            </a:bodyPr>
            <a:lstStyle/>
            <a:p>
              <a:pPr algn="ctr"/>
              <a:r>
                <a:rPr lang="en-US" sz="2800" i="1" dirty="0"/>
                <a:t>We thank Dr. Yameng Ren for I-V curves data </a:t>
              </a:r>
            </a:p>
          </p:txBody>
        </p:sp>
      </p:grpSp>
      <p:sp>
        <p:nvSpPr>
          <p:cNvPr id="45" name="Rettangolo 44">
            <a:extLst>
              <a:ext uri="{FF2B5EF4-FFF2-40B4-BE49-F238E27FC236}">
                <a16:creationId xmlns:a16="http://schemas.microsoft.com/office/drawing/2014/main" id="{49E95D02-0965-48E3-8B53-9A79C5FEBFFA}"/>
              </a:ext>
            </a:extLst>
          </p:cNvPr>
          <p:cNvSpPr/>
          <p:nvPr/>
        </p:nvSpPr>
        <p:spPr>
          <a:xfrm>
            <a:off x="24106867" y="19111787"/>
            <a:ext cx="2866568" cy="1292662"/>
          </a:xfrm>
          <a:prstGeom prst="rect">
            <a:avLst/>
          </a:prstGeom>
        </p:spPr>
        <p:txBody>
          <a:bodyPr wrap="square">
            <a:spAutoFit/>
          </a:bodyPr>
          <a:lstStyle/>
          <a:p>
            <a:pPr algn="ctr"/>
            <a:r>
              <a:rPr lang="en-GB" sz="2600" b="1" i="1" dirty="0">
                <a:solidFill>
                  <a:schemeClr val="accent2"/>
                </a:solidFill>
              </a:rPr>
              <a:t>PCE% 0% to 2,5%  depending on cell condition</a:t>
            </a:r>
            <a:endParaRPr lang="en-US" sz="2600" b="1" i="1" dirty="0">
              <a:solidFill>
                <a:schemeClr val="accent2"/>
              </a:solidFill>
            </a:endParaRPr>
          </a:p>
        </p:txBody>
      </p:sp>
    </p:spTree>
    <p:extLst>
      <p:ext uri="{BB962C8B-B14F-4D97-AF65-F5344CB8AC3E}">
        <p14:creationId xmlns:p14="http://schemas.microsoft.com/office/powerpoint/2010/main" val="3116717267"/>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1339</TotalTime>
  <Words>669</Words>
  <Application>Microsoft Office PowerPoint</Application>
  <PresentationFormat>Personalizzato</PresentationFormat>
  <Paragraphs>23</Paragraphs>
  <Slides>1</Slides>
  <Notes>1</Notes>
  <HiddenSlides>0</HiddenSlides>
  <MMClips>0</MMClips>
  <ScaleCrop>false</ScaleCrop>
  <HeadingPairs>
    <vt:vector size="8" baseType="variant">
      <vt:variant>
        <vt:lpstr>Caratteri utilizzati</vt:lpstr>
      </vt:variant>
      <vt:variant>
        <vt:i4>3</vt:i4>
      </vt:variant>
      <vt:variant>
        <vt:lpstr>Tema</vt:lpstr>
      </vt:variant>
      <vt:variant>
        <vt:i4>1</vt:i4>
      </vt:variant>
      <vt:variant>
        <vt:lpstr>Server OLE incorporati</vt:lpstr>
      </vt:variant>
      <vt:variant>
        <vt:i4>2</vt:i4>
      </vt:variant>
      <vt:variant>
        <vt:lpstr>Titoli diapositive</vt:lpstr>
      </vt:variant>
      <vt:variant>
        <vt:i4>1</vt:i4>
      </vt:variant>
    </vt:vector>
  </HeadingPairs>
  <TitlesOfParts>
    <vt:vector size="7" baseType="lpstr">
      <vt:lpstr>Arial</vt:lpstr>
      <vt:lpstr>Calibri</vt:lpstr>
      <vt:lpstr>Calibri Light</vt:lpstr>
      <vt:lpstr>Tema di Office</vt:lpstr>
      <vt:lpstr>CS ChemDraw Drawing</vt:lpstr>
      <vt:lpstr>Graph</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Marco Giordano</dc:creator>
  <cp:lastModifiedBy>Marco Giordano</cp:lastModifiedBy>
  <cp:revision>134</cp:revision>
  <dcterms:created xsi:type="dcterms:W3CDTF">2018-11-11T15:29:30Z</dcterms:created>
  <dcterms:modified xsi:type="dcterms:W3CDTF">2020-02-11T13:07:47Z</dcterms:modified>
</cp:coreProperties>
</file>